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80" r:id="rId4"/>
    <p:sldId id="261" r:id="rId5"/>
    <p:sldId id="262" r:id="rId6"/>
    <p:sldId id="299" r:id="rId7"/>
    <p:sldId id="292" r:id="rId8"/>
    <p:sldId id="275" r:id="rId9"/>
    <p:sldId id="301" r:id="rId10"/>
    <p:sldId id="30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EE6E"/>
    <a:srgbClr val="B9FA00"/>
    <a:srgbClr val="9992F2"/>
    <a:srgbClr val="E2C3EF"/>
    <a:srgbClr val="FFBC79"/>
    <a:srgbClr val="FFBA75"/>
    <a:srgbClr val="FFC1EA"/>
    <a:srgbClr val="FABD8A"/>
    <a:srgbClr val="D8ADE9"/>
    <a:srgbClr val="FBD1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107" d="100"/>
          <a:sy n="107" d="100"/>
        </p:scale>
        <p:origin x="-7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6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EE36E1-D891-4C9C-A0CA-2A775C647DD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5C0030B5-0851-4346-B505-83C6798774F6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AU" sz="2000" b="1" dirty="0" smtClean="0">
              <a:solidFill>
                <a:schemeClr val="tx1"/>
              </a:solidFill>
            </a:rPr>
            <a:t>Unit 3 </a:t>
          </a:r>
          <a:r>
            <a:rPr lang="en-AU" sz="1600" b="1" dirty="0" smtClean="0">
              <a:solidFill>
                <a:schemeClr val="tx1"/>
              </a:solidFill>
            </a:rPr>
            <a:t>Outcome</a:t>
          </a:r>
          <a:r>
            <a:rPr lang="en-AU" sz="2000" b="1" dirty="0" smtClean="0">
              <a:solidFill>
                <a:schemeClr val="tx1"/>
              </a:solidFill>
            </a:rPr>
            <a:t> 2</a:t>
          </a:r>
          <a:endParaRPr lang="en-AU" sz="2000" b="1" dirty="0">
            <a:solidFill>
              <a:schemeClr val="tx1"/>
            </a:solidFill>
          </a:endParaRPr>
        </a:p>
      </dgm:t>
    </dgm:pt>
    <dgm:pt modelId="{6F5D2029-C6E0-4EE6-852F-F5A375333AAB}" type="parTrans" cxnId="{352C9985-4A94-4382-A845-21958BC572F0}">
      <dgm:prSet/>
      <dgm:spPr/>
      <dgm:t>
        <a:bodyPr/>
        <a:lstStyle/>
        <a:p>
          <a:endParaRPr lang="en-AU"/>
        </a:p>
      </dgm:t>
    </dgm:pt>
    <dgm:pt modelId="{EA105892-F6AC-4634-BCD4-5BDD058112EC}" type="sibTrans" cxnId="{352C9985-4A94-4382-A845-21958BC572F0}">
      <dgm:prSet/>
      <dgm:spPr/>
      <dgm:t>
        <a:bodyPr/>
        <a:lstStyle/>
        <a:p>
          <a:endParaRPr lang="en-AU"/>
        </a:p>
      </dgm:t>
    </dgm:pt>
    <dgm:pt modelId="{57BFA5FD-C2C9-4A47-8EA8-F5030CCD919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1. Depth of understanding of formation of a hypothesis and coherence of a conclusion</a:t>
          </a:r>
          <a:endParaRPr lang="en-AU" sz="1400" dirty="0">
            <a:solidFill>
              <a:schemeClr val="tx1"/>
            </a:solidFill>
          </a:endParaRPr>
        </a:p>
      </dgm:t>
    </dgm:pt>
    <dgm:pt modelId="{F89C36E3-1779-4653-BA0A-A66C2C2E733F}" type="parTrans" cxnId="{8658C230-20F0-4193-AE42-576BA9A5ECC7}">
      <dgm:prSet/>
      <dgm:spPr/>
      <dgm:t>
        <a:bodyPr/>
        <a:lstStyle/>
        <a:p>
          <a:endParaRPr lang="en-AU"/>
        </a:p>
      </dgm:t>
    </dgm:pt>
    <dgm:pt modelId="{824D164C-9387-4159-87BB-CFDF99239256}" type="sibTrans" cxnId="{8658C230-20F0-4193-AE42-576BA9A5ECC7}">
      <dgm:prSet/>
      <dgm:spPr/>
      <dgm:t>
        <a:bodyPr/>
        <a:lstStyle/>
        <a:p>
          <a:endParaRPr lang="en-AU"/>
        </a:p>
      </dgm:t>
    </dgm:pt>
    <dgm:pt modelId="{17893F92-890D-4D05-9151-5AE4569054D8}">
      <dgm:prSet phldrT="[Text]" custT="1"/>
      <dgm:spPr>
        <a:solidFill>
          <a:srgbClr val="92D050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3. Skills in organising, manipulating and securing data and information</a:t>
          </a:r>
          <a:endParaRPr lang="en-AU" sz="1400" dirty="0">
            <a:solidFill>
              <a:schemeClr val="tx1"/>
            </a:solidFill>
          </a:endParaRPr>
        </a:p>
      </dgm:t>
    </dgm:pt>
    <dgm:pt modelId="{2FD07302-EE59-4D09-A56B-04B0665B9FB7}" type="parTrans" cxnId="{AA49ACBA-B64A-4E28-84AE-62689B3A8132}">
      <dgm:prSet/>
      <dgm:spPr/>
      <dgm:t>
        <a:bodyPr/>
        <a:lstStyle/>
        <a:p>
          <a:endParaRPr lang="en-AU"/>
        </a:p>
      </dgm:t>
    </dgm:pt>
    <dgm:pt modelId="{4BBE133B-5531-4590-BE03-722E36C0FAD8}" type="sibTrans" cxnId="{AA49ACBA-B64A-4E28-84AE-62689B3A8132}">
      <dgm:prSet/>
      <dgm:spPr/>
      <dgm:t>
        <a:bodyPr/>
        <a:lstStyle/>
        <a:p>
          <a:endParaRPr lang="en-AU"/>
        </a:p>
      </dgm:t>
    </dgm:pt>
    <dgm:pt modelId="{178B2E9F-A369-48BD-B9B8-E93931810E83}">
      <dgm:prSet phldrT="[Text]" custT="1"/>
      <dgm:spPr>
        <a:solidFill>
          <a:srgbClr val="FF6699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4. Depth  of understanding of project management concepts and processes</a:t>
          </a:r>
          <a:endParaRPr lang="en-AU" sz="1400" dirty="0">
            <a:solidFill>
              <a:schemeClr val="tx1"/>
            </a:solidFill>
          </a:endParaRPr>
        </a:p>
      </dgm:t>
    </dgm:pt>
    <dgm:pt modelId="{9B64D4CA-1F6E-42C8-8B62-ACBE636EF684}" type="parTrans" cxnId="{193C354B-F213-4757-94D7-F6B362320123}">
      <dgm:prSet/>
      <dgm:spPr/>
      <dgm:t>
        <a:bodyPr/>
        <a:lstStyle/>
        <a:p>
          <a:endParaRPr lang="en-AU"/>
        </a:p>
      </dgm:t>
    </dgm:pt>
    <dgm:pt modelId="{AC24BC01-E5AD-44F7-8CC1-3D835284D767}" type="sibTrans" cxnId="{193C354B-F213-4757-94D7-F6B362320123}">
      <dgm:prSet/>
      <dgm:spPr/>
      <dgm:t>
        <a:bodyPr/>
        <a:lstStyle/>
        <a:p>
          <a:endParaRPr lang="en-AU"/>
        </a:p>
      </dgm:t>
    </dgm:pt>
    <dgm:pt modelId="{4D78A952-DD9A-4A2D-A707-D068E747423F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2. Skills in acquiring, validating and referencing data</a:t>
          </a:r>
          <a:endParaRPr lang="en-AU" sz="1400" dirty="0">
            <a:solidFill>
              <a:schemeClr val="tx1"/>
            </a:solidFill>
          </a:endParaRPr>
        </a:p>
      </dgm:t>
    </dgm:pt>
    <dgm:pt modelId="{B3ADC2D7-F999-4041-A47C-95D38F1E0137}" type="sibTrans" cxnId="{C116144B-EBEC-43BA-A14F-80AF06D9A833}">
      <dgm:prSet/>
      <dgm:spPr/>
      <dgm:t>
        <a:bodyPr/>
        <a:lstStyle/>
        <a:p>
          <a:endParaRPr lang="en-AU"/>
        </a:p>
      </dgm:t>
    </dgm:pt>
    <dgm:pt modelId="{32C06DCD-FA0D-497C-B75A-3BD24BF96316}" type="parTrans" cxnId="{C116144B-EBEC-43BA-A14F-80AF06D9A833}">
      <dgm:prSet/>
      <dgm:spPr/>
      <dgm:t>
        <a:bodyPr/>
        <a:lstStyle/>
        <a:p>
          <a:endParaRPr lang="en-AU"/>
        </a:p>
      </dgm:t>
    </dgm:pt>
    <dgm:pt modelId="{F4BE908F-5070-4B7D-9AD5-0A61925F259B}" type="pres">
      <dgm:prSet presAssocID="{A5EE36E1-D891-4C9C-A0CA-2A775C647DD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29BA632-FBFD-4545-840E-8A96B918B335}" type="pres">
      <dgm:prSet presAssocID="{5C0030B5-0851-4346-B505-83C6798774F6}" presName="root1" presStyleCnt="0"/>
      <dgm:spPr/>
    </dgm:pt>
    <dgm:pt modelId="{02DF7D9E-415B-4150-91E1-E0DDC4606816}" type="pres">
      <dgm:prSet presAssocID="{5C0030B5-0851-4346-B505-83C6798774F6}" presName="LevelOneTextNode" presStyleLbl="node0" presStyleIdx="0" presStyleCnt="1" custScaleY="86078" custLinFactNeighborX="-67608" custLinFactNeighborY="3218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69CDCF2-B78A-4A81-95FF-022A0ED6A6DD}" type="pres">
      <dgm:prSet presAssocID="{5C0030B5-0851-4346-B505-83C6798774F6}" presName="level2hierChild" presStyleCnt="0"/>
      <dgm:spPr/>
    </dgm:pt>
    <dgm:pt modelId="{D53FFDA6-9F41-43F4-B0C1-064DFA571CA4}" type="pres">
      <dgm:prSet presAssocID="{F89C36E3-1779-4653-BA0A-A66C2C2E733F}" presName="conn2-1" presStyleLbl="parChTrans1D2" presStyleIdx="0" presStyleCnt="4"/>
      <dgm:spPr/>
      <dgm:t>
        <a:bodyPr/>
        <a:lstStyle/>
        <a:p>
          <a:endParaRPr lang="en-AU"/>
        </a:p>
      </dgm:t>
    </dgm:pt>
    <dgm:pt modelId="{207100BF-C6EE-4111-9ACB-8B7A5D6681FD}" type="pres">
      <dgm:prSet presAssocID="{F89C36E3-1779-4653-BA0A-A66C2C2E733F}" presName="connTx" presStyleLbl="parChTrans1D2" presStyleIdx="0" presStyleCnt="4"/>
      <dgm:spPr/>
      <dgm:t>
        <a:bodyPr/>
        <a:lstStyle/>
        <a:p>
          <a:endParaRPr lang="en-AU"/>
        </a:p>
      </dgm:t>
    </dgm:pt>
    <dgm:pt modelId="{A15F9998-56B0-44FC-8868-C796D036DF22}" type="pres">
      <dgm:prSet presAssocID="{57BFA5FD-C2C9-4A47-8EA8-F5030CCD9194}" presName="root2" presStyleCnt="0"/>
      <dgm:spPr/>
    </dgm:pt>
    <dgm:pt modelId="{0BECA6EF-1A01-4913-B92E-220E58EA2011}" type="pres">
      <dgm:prSet presAssocID="{57BFA5FD-C2C9-4A47-8EA8-F5030CCD9194}" presName="LevelTwoTextNode" presStyleLbl="node2" presStyleIdx="0" presStyleCnt="4" custScaleX="38207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B8FEE87-9599-40BC-B053-A46A0A38D12E}" type="pres">
      <dgm:prSet presAssocID="{57BFA5FD-C2C9-4A47-8EA8-F5030CCD9194}" presName="level3hierChild" presStyleCnt="0"/>
      <dgm:spPr/>
    </dgm:pt>
    <dgm:pt modelId="{ED4F53CC-C9F2-49C8-B274-30B9A97179BA}" type="pres">
      <dgm:prSet presAssocID="{32C06DCD-FA0D-497C-B75A-3BD24BF96316}" presName="conn2-1" presStyleLbl="parChTrans1D2" presStyleIdx="1" presStyleCnt="4"/>
      <dgm:spPr/>
      <dgm:t>
        <a:bodyPr/>
        <a:lstStyle/>
        <a:p>
          <a:endParaRPr lang="en-AU"/>
        </a:p>
      </dgm:t>
    </dgm:pt>
    <dgm:pt modelId="{0C9A9A71-1C03-47C8-8B9E-012AE2728635}" type="pres">
      <dgm:prSet presAssocID="{32C06DCD-FA0D-497C-B75A-3BD24BF96316}" presName="connTx" presStyleLbl="parChTrans1D2" presStyleIdx="1" presStyleCnt="4"/>
      <dgm:spPr/>
      <dgm:t>
        <a:bodyPr/>
        <a:lstStyle/>
        <a:p>
          <a:endParaRPr lang="en-AU"/>
        </a:p>
      </dgm:t>
    </dgm:pt>
    <dgm:pt modelId="{24CB1417-0E56-4C53-B128-816D626D7B8E}" type="pres">
      <dgm:prSet presAssocID="{4D78A952-DD9A-4A2D-A707-D068E747423F}" presName="root2" presStyleCnt="0"/>
      <dgm:spPr/>
    </dgm:pt>
    <dgm:pt modelId="{E4E4BC40-B5CD-4666-AF51-C10077AEE483}" type="pres">
      <dgm:prSet presAssocID="{4D78A952-DD9A-4A2D-A707-D068E747423F}" presName="LevelTwoTextNode" presStyleLbl="node2" presStyleIdx="1" presStyleCnt="4" custScaleX="38207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B8DB423-688D-4938-9B0D-700F813E4E72}" type="pres">
      <dgm:prSet presAssocID="{4D78A952-DD9A-4A2D-A707-D068E747423F}" presName="level3hierChild" presStyleCnt="0"/>
      <dgm:spPr/>
    </dgm:pt>
    <dgm:pt modelId="{6CC314A4-1D40-4F63-8B9A-A4E15DEF4AC4}" type="pres">
      <dgm:prSet presAssocID="{2FD07302-EE59-4D09-A56B-04B0665B9FB7}" presName="conn2-1" presStyleLbl="parChTrans1D2" presStyleIdx="2" presStyleCnt="4"/>
      <dgm:spPr/>
      <dgm:t>
        <a:bodyPr/>
        <a:lstStyle/>
        <a:p>
          <a:endParaRPr lang="en-AU"/>
        </a:p>
      </dgm:t>
    </dgm:pt>
    <dgm:pt modelId="{38EF2C37-7462-48AF-8543-3B278C83C317}" type="pres">
      <dgm:prSet presAssocID="{2FD07302-EE59-4D09-A56B-04B0665B9FB7}" presName="connTx" presStyleLbl="parChTrans1D2" presStyleIdx="2" presStyleCnt="4"/>
      <dgm:spPr/>
      <dgm:t>
        <a:bodyPr/>
        <a:lstStyle/>
        <a:p>
          <a:endParaRPr lang="en-AU"/>
        </a:p>
      </dgm:t>
    </dgm:pt>
    <dgm:pt modelId="{BD967870-E828-418A-BBCE-AA0FDDDEB916}" type="pres">
      <dgm:prSet presAssocID="{17893F92-890D-4D05-9151-5AE4569054D8}" presName="root2" presStyleCnt="0"/>
      <dgm:spPr/>
    </dgm:pt>
    <dgm:pt modelId="{12129D91-D522-425E-98E7-F838734273CF}" type="pres">
      <dgm:prSet presAssocID="{17893F92-890D-4D05-9151-5AE4569054D8}" presName="LevelTwoTextNode" presStyleLbl="node2" presStyleIdx="2" presStyleCnt="4" custScaleX="38237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B1E3663-8037-4820-BA1F-CDAFCDA3CC4C}" type="pres">
      <dgm:prSet presAssocID="{17893F92-890D-4D05-9151-5AE4569054D8}" presName="level3hierChild" presStyleCnt="0"/>
      <dgm:spPr/>
    </dgm:pt>
    <dgm:pt modelId="{CBC3B311-B544-47DA-A617-DDCFEE46ADBB}" type="pres">
      <dgm:prSet presAssocID="{9B64D4CA-1F6E-42C8-8B62-ACBE636EF684}" presName="conn2-1" presStyleLbl="parChTrans1D2" presStyleIdx="3" presStyleCnt="4"/>
      <dgm:spPr/>
      <dgm:t>
        <a:bodyPr/>
        <a:lstStyle/>
        <a:p>
          <a:endParaRPr lang="en-AU"/>
        </a:p>
      </dgm:t>
    </dgm:pt>
    <dgm:pt modelId="{4E3CD137-63C2-406E-9B49-2C2788019595}" type="pres">
      <dgm:prSet presAssocID="{9B64D4CA-1F6E-42C8-8B62-ACBE636EF684}" presName="connTx" presStyleLbl="parChTrans1D2" presStyleIdx="3" presStyleCnt="4"/>
      <dgm:spPr/>
      <dgm:t>
        <a:bodyPr/>
        <a:lstStyle/>
        <a:p>
          <a:endParaRPr lang="en-AU"/>
        </a:p>
      </dgm:t>
    </dgm:pt>
    <dgm:pt modelId="{2A39DB70-595E-463E-83EF-F00D937913A9}" type="pres">
      <dgm:prSet presAssocID="{178B2E9F-A369-48BD-B9B8-E93931810E83}" presName="root2" presStyleCnt="0"/>
      <dgm:spPr/>
    </dgm:pt>
    <dgm:pt modelId="{BA46EFAD-833B-4F86-BC56-3FB2CDAE68D0}" type="pres">
      <dgm:prSet presAssocID="{178B2E9F-A369-48BD-B9B8-E93931810E83}" presName="LevelTwoTextNode" presStyleLbl="node2" presStyleIdx="3" presStyleCnt="4" custScaleX="38237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4969AF5-310C-4E64-A4C6-FF850235C61F}" type="pres">
      <dgm:prSet presAssocID="{178B2E9F-A369-48BD-B9B8-E93931810E83}" presName="level3hierChild" presStyleCnt="0"/>
      <dgm:spPr/>
    </dgm:pt>
  </dgm:ptLst>
  <dgm:cxnLst>
    <dgm:cxn modelId="{193C354B-F213-4757-94D7-F6B362320123}" srcId="{5C0030B5-0851-4346-B505-83C6798774F6}" destId="{178B2E9F-A369-48BD-B9B8-E93931810E83}" srcOrd="3" destOrd="0" parTransId="{9B64D4CA-1F6E-42C8-8B62-ACBE636EF684}" sibTransId="{AC24BC01-E5AD-44F7-8CC1-3D835284D767}"/>
    <dgm:cxn modelId="{352C9985-4A94-4382-A845-21958BC572F0}" srcId="{A5EE36E1-D891-4C9C-A0CA-2A775C647DD3}" destId="{5C0030B5-0851-4346-B505-83C6798774F6}" srcOrd="0" destOrd="0" parTransId="{6F5D2029-C6E0-4EE6-852F-F5A375333AAB}" sibTransId="{EA105892-F6AC-4634-BCD4-5BDD058112EC}"/>
    <dgm:cxn modelId="{49332A01-7080-46C0-B905-5D8C18F3D6D6}" type="presOf" srcId="{F89C36E3-1779-4653-BA0A-A66C2C2E733F}" destId="{D53FFDA6-9F41-43F4-B0C1-064DFA571CA4}" srcOrd="0" destOrd="0" presId="urn:microsoft.com/office/officeart/2008/layout/HorizontalMultiLevelHierarchy"/>
    <dgm:cxn modelId="{A38B70D1-D75C-4EE2-B0C8-261C4E8DD9D4}" type="presOf" srcId="{32C06DCD-FA0D-497C-B75A-3BD24BF96316}" destId="{0C9A9A71-1C03-47C8-8B9E-012AE2728635}" srcOrd="1" destOrd="0" presId="urn:microsoft.com/office/officeart/2008/layout/HorizontalMultiLevelHierarchy"/>
    <dgm:cxn modelId="{AA51928A-67CA-4F98-ABEE-F53F0A0E0490}" type="presOf" srcId="{32C06DCD-FA0D-497C-B75A-3BD24BF96316}" destId="{ED4F53CC-C9F2-49C8-B274-30B9A97179BA}" srcOrd="0" destOrd="0" presId="urn:microsoft.com/office/officeart/2008/layout/HorizontalMultiLevelHierarchy"/>
    <dgm:cxn modelId="{F9D6CB34-40F1-4EDD-8BF1-A04D481DA1DB}" type="presOf" srcId="{A5EE36E1-D891-4C9C-A0CA-2A775C647DD3}" destId="{F4BE908F-5070-4B7D-9AD5-0A61925F259B}" srcOrd="0" destOrd="0" presId="urn:microsoft.com/office/officeart/2008/layout/HorizontalMultiLevelHierarchy"/>
    <dgm:cxn modelId="{8658C230-20F0-4193-AE42-576BA9A5ECC7}" srcId="{5C0030B5-0851-4346-B505-83C6798774F6}" destId="{57BFA5FD-C2C9-4A47-8EA8-F5030CCD9194}" srcOrd="0" destOrd="0" parTransId="{F89C36E3-1779-4653-BA0A-A66C2C2E733F}" sibTransId="{824D164C-9387-4159-87BB-CFDF99239256}"/>
    <dgm:cxn modelId="{AA49ACBA-B64A-4E28-84AE-62689B3A8132}" srcId="{5C0030B5-0851-4346-B505-83C6798774F6}" destId="{17893F92-890D-4D05-9151-5AE4569054D8}" srcOrd="2" destOrd="0" parTransId="{2FD07302-EE59-4D09-A56B-04B0665B9FB7}" sibTransId="{4BBE133B-5531-4590-BE03-722E36C0FAD8}"/>
    <dgm:cxn modelId="{396A04EC-BECB-4E34-9524-328E05C144FB}" type="presOf" srcId="{178B2E9F-A369-48BD-B9B8-E93931810E83}" destId="{BA46EFAD-833B-4F86-BC56-3FB2CDAE68D0}" srcOrd="0" destOrd="0" presId="urn:microsoft.com/office/officeart/2008/layout/HorizontalMultiLevelHierarchy"/>
    <dgm:cxn modelId="{F137C0E0-1D3E-40F6-B151-A951190AD7CC}" type="presOf" srcId="{2FD07302-EE59-4D09-A56B-04B0665B9FB7}" destId="{38EF2C37-7462-48AF-8543-3B278C83C317}" srcOrd="1" destOrd="0" presId="urn:microsoft.com/office/officeart/2008/layout/HorizontalMultiLevelHierarchy"/>
    <dgm:cxn modelId="{C89CE9B3-7EF6-4DE3-B1C6-1B2D18EA55DC}" type="presOf" srcId="{9B64D4CA-1F6E-42C8-8B62-ACBE636EF684}" destId="{CBC3B311-B544-47DA-A617-DDCFEE46ADBB}" srcOrd="0" destOrd="0" presId="urn:microsoft.com/office/officeart/2008/layout/HorizontalMultiLevelHierarchy"/>
    <dgm:cxn modelId="{959AE116-A0CC-45D6-8F8C-EA5735FAC926}" type="presOf" srcId="{17893F92-890D-4D05-9151-5AE4569054D8}" destId="{12129D91-D522-425E-98E7-F838734273CF}" srcOrd="0" destOrd="0" presId="urn:microsoft.com/office/officeart/2008/layout/HorizontalMultiLevelHierarchy"/>
    <dgm:cxn modelId="{091C8176-C901-4EE0-8272-110CFEDC4D61}" type="presOf" srcId="{4D78A952-DD9A-4A2D-A707-D068E747423F}" destId="{E4E4BC40-B5CD-4666-AF51-C10077AEE483}" srcOrd="0" destOrd="0" presId="urn:microsoft.com/office/officeart/2008/layout/HorizontalMultiLevelHierarchy"/>
    <dgm:cxn modelId="{FA953C34-27D7-4902-8FC5-6B34B8236805}" type="presOf" srcId="{5C0030B5-0851-4346-B505-83C6798774F6}" destId="{02DF7D9E-415B-4150-91E1-E0DDC4606816}" srcOrd="0" destOrd="0" presId="urn:microsoft.com/office/officeart/2008/layout/HorizontalMultiLevelHierarchy"/>
    <dgm:cxn modelId="{7AB2E269-67B8-4B90-A8B9-185FFE65D542}" type="presOf" srcId="{57BFA5FD-C2C9-4A47-8EA8-F5030CCD9194}" destId="{0BECA6EF-1A01-4913-B92E-220E58EA2011}" srcOrd="0" destOrd="0" presId="urn:microsoft.com/office/officeart/2008/layout/HorizontalMultiLevelHierarchy"/>
    <dgm:cxn modelId="{A96A4499-F0CB-41C8-AC48-A8BB0F9FAAB7}" type="presOf" srcId="{F89C36E3-1779-4653-BA0A-A66C2C2E733F}" destId="{207100BF-C6EE-4111-9ACB-8B7A5D6681FD}" srcOrd="1" destOrd="0" presId="urn:microsoft.com/office/officeart/2008/layout/HorizontalMultiLevelHierarchy"/>
    <dgm:cxn modelId="{8F1CE89C-E632-4BE2-905B-E0DB1FE90632}" type="presOf" srcId="{9B64D4CA-1F6E-42C8-8B62-ACBE636EF684}" destId="{4E3CD137-63C2-406E-9B49-2C2788019595}" srcOrd="1" destOrd="0" presId="urn:microsoft.com/office/officeart/2008/layout/HorizontalMultiLevelHierarchy"/>
    <dgm:cxn modelId="{C116144B-EBEC-43BA-A14F-80AF06D9A833}" srcId="{5C0030B5-0851-4346-B505-83C6798774F6}" destId="{4D78A952-DD9A-4A2D-A707-D068E747423F}" srcOrd="1" destOrd="0" parTransId="{32C06DCD-FA0D-497C-B75A-3BD24BF96316}" sibTransId="{B3ADC2D7-F999-4041-A47C-95D38F1E0137}"/>
    <dgm:cxn modelId="{4F8C56F2-490B-4A05-8649-EF7038950F6B}" type="presOf" srcId="{2FD07302-EE59-4D09-A56B-04B0665B9FB7}" destId="{6CC314A4-1D40-4F63-8B9A-A4E15DEF4AC4}" srcOrd="0" destOrd="0" presId="urn:microsoft.com/office/officeart/2008/layout/HorizontalMultiLevelHierarchy"/>
    <dgm:cxn modelId="{0F388A22-3A7F-4D61-B7EA-40A198569502}" type="presParOf" srcId="{F4BE908F-5070-4B7D-9AD5-0A61925F259B}" destId="{429BA632-FBFD-4545-840E-8A96B918B335}" srcOrd="0" destOrd="0" presId="urn:microsoft.com/office/officeart/2008/layout/HorizontalMultiLevelHierarchy"/>
    <dgm:cxn modelId="{7FDD1C56-6D99-47BA-B3A3-B962BB3D6E5E}" type="presParOf" srcId="{429BA632-FBFD-4545-840E-8A96B918B335}" destId="{02DF7D9E-415B-4150-91E1-E0DDC4606816}" srcOrd="0" destOrd="0" presId="urn:microsoft.com/office/officeart/2008/layout/HorizontalMultiLevelHierarchy"/>
    <dgm:cxn modelId="{324C12E0-3486-4496-AF96-C50960A74B9E}" type="presParOf" srcId="{429BA632-FBFD-4545-840E-8A96B918B335}" destId="{F69CDCF2-B78A-4A81-95FF-022A0ED6A6DD}" srcOrd="1" destOrd="0" presId="urn:microsoft.com/office/officeart/2008/layout/HorizontalMultiLevelHierarchy"/>
    <dgm:cxn modelId="{27A59AAC-198F-4CEC-8923-1E6E55872461}" type="presParOf" srcId="{F69CDCF2-B78A-4A81-95FF-022A0ED6A6DD}" destId="{D53FFDA6-9F41-43F4-B0C1-064DFA571CA4}" srcOrd="0" destOrd="0" presId="urn:microsoft.com/office/officeart/2008/layout/HorizontalMultiLevelHierarchy"/>
    <dgm:cxn modelId="{FBFB132E-F438-4967-81CC-B7E7ACEFA1E5}" type="presParOf" srcId="{D53FFDA6-9F41-43F4-B0C1-064DFA571CA4}" destId="{207100BF-C6EE-4111-9ACB-8B7A5D6681FD}" srcOrd="0" destOrd="0" presId="urn:microsoft.com/office/officeart/2008/layout/HorizontalMultiLevelHierarchy"/>
    <dgm:cxn modelId="{7D7DC64C-D62D-4293-AA6F-BD7914FEED68}" type="presParOf" srcId="{F69CDCF2-B78A-4A81-95FF-022A0ED6A6DD}" destId="{A15F9998-56B0-44FC-8868-C796D036DF22}" srcOrd="1" destOrd="0" presId="urn:microsoft.com/office/officeart/2008/layout/HorizontalMultiLevelHierarchy"/>
    <dgm:cxn modelId="{61F4A8FA-75EC-4720-9CC7-39ED4DA6B79D}" type="presParOf" srcId="{A15F9998-56B0-44FC-8868-C796D036DF22}" destId="{0BECA6EF-1A01-4913-B92E-220E58EA2011}" srcOrd="0" destOrd="0" presId="urn:microsoft.com/office/officeart/2008/layout/HorizontalMultiLevelHierarchy"/>
    <dgm:cxn modelId="{5529BC72-28BF-4E17-85E6-3702D0B91217}" type="presParOf" srcId="{A15F9998-56B0-44FC-8868-C796D036DF22}" destId="{FB8FEE87-9599-40BC-B053-A46A0A38D12E}" srcOrd="1" destOrd="0" presId="urn:microsoft.com/office/officeart/2008/layout/HorizontalMultiLevelHierarchy"/>
    <dgm:cxn modelId="{8D3F7179-F7EB-4D56-8788-FBDDE5D4E965}" type="presParOf" srcId="{F69CDCF2-B78A-4A81-95FF-022A0ED6A6DD}" destId="{ED4F53CC-C9F2-49C8-B274-30B9A97179BA}" srcOrd="2" destOrd="0" presId="urn:microsoft.com/office/officeart/2008/layout/HorizontalMultiLevelHierarchy"/>
    <dgm:cxn modelId="{2F023669-9ABF-4AA0-B9E6-007409E68B8F}" type="presParOf" srcId="{ED4F53CC-C9F2-49C8-B274-30B9A97179BA}" destId="{0C9A9A71-1C03-47C8-8B9E-012AE2728635}" srcOrd="0" destOrd="0" presId="urn:microsoft.com/office/officeart/2008/layout/HorizontalMultiLevelHierarchy"/>
    <dgm:cxn modelId="{1E9E497C-044D-4C0E-80E1-C456DE543CE9}" type="presParOf" srcId="{F69CDCF2-B78A-4A81-95FF-022A0ED6A6DD}" destId="{24CB1417-0E56-4C53-B128-816D626D7B8E}" srcOrd="3" destOrd="0" presId="urn:microsoft.com/office/officeart/2008/layout/HorizontalMultiLevelHierarchy"/>
    <dgm:cxn modelId="{3B83AC95-0C27-4535-8944-6DA4749ACDED}" type="presParOf" srcId="{24CB1417-0E56-4C53-B128-816D626D7B8E}" destId="{E4E4BC40-B5CD-4666-AF51-C10077AEE483}" srcOrd="0" destOrd="0" presId="urn:microsoft.com/office/officeart/2008/layout/HorizontalMultiLevelHierarchy"/>
    <dgm:cxn modelId="{68D49232-BC26-407D-9521-3899403109EF}" type="presParOf" srcId="{24CB1417-0E56-4C53-B128-816D626D7B8E}" destId="{6B8DB423-688D-4938-9B0D-700F813E4E72}" srcOrd="1" destOrd="0" presId="urn:microsoft.com/office/officeart/2008/layout/HorizontalMultiLevelHierarchy"/>
    <dgm:cxn modelId="{A75CD951-C344-4EA5-ABB3-FA34D46D1209}" type="presParOf" srcId="{F69CDCF2-B78A-4A81-95FF-022A0ED6A6DD}" destId="{6CC314A4-1D40-4F63-8B9A-A4E15DEF4AC4}" srcOrd="4" destOrd="0" presId="urn:microsoft.com/office/officeart/2008/layout/HorizontalMultiLevelHierarchy"/>
    <dgm:cxn modelId="{453F5065-9232-4A20-9261-BE2D8837BFF0}" type="presParOf" srcId="{6CC314A4-1D40-4F63-8B9A-A4E15DEF4AC4}" destId="{38EF2C37-7462-48AF-8543-3B278C83C317}" srcOrd="0" destOrd="0" presId="urn:microsoft.com/office/officeart/2008/layout/HorizontalMultiLevelHierarchy"/>
    <dgm:cxn modelId="{EAC86C5C-8E66-4556-AF35-76E04242BEB1}" type="presParOf" srcId="{F69CDCF2-B78A-4A81-95FF-022A0ED6A6DD}" destId="{BD967870-E828-418A-BBCE-AA0FDDDEB916}" srcOrd="5" destOrd="0" presId="urn:microsoft.com/office/officeart/2008/layout/HorizontalMultiLevelHierarchy"/>
    <dgm:cxn modelId="{83B8CB86-FCCB-4437-8DE7-B1C014345CD1}" type="presParOf" srcId="{BD967870-E828-418A-BBCE-AA0FDDDEB916}" destId="{12129D91-D522-425E-98E7-F838734273CF}" srcOrd="0" destOrd="0" presId="urn:microsoft.com/office/officeart/2008/layout/HorizontalMultiLevelHierarchy"/>
    <dgm:cxn modelId="{2799F4FB-2AD1-46A5-920B-054797BD9305}" type="presParOf" srcId="{BD967870-E828-418A-BBCE-AA0FDDDEB916}" destId="{2B1E3663-8037-4820-BA1F-CDAFCDA3CC4C}" srcOrd="1" destOrd="0" presId="urn:microsoft.com/office/officeart/2008/layout/HorizontalMultiLevelHierarchy"/>
    <dgm:cxn modelId="{FAF294FB-3792-4479-90C6-C573D79E804A}" type="presParOf" srcId="{F69CDCF2-B78A-4A81-95FF-022A0ED6A6DD}" destId="{CBC3B311-B544-47DA-A617-DDCFEE46ADBB}" srcOrd="6" destOrd="0" presId="urn:microsoft.com/office/officeart/2008/layout/HorizontalMultiLevelHierarchy"/>
    <dgm:cxn modelId="{0ABD550B-08A9-4723-A725-6960A5EEA7A7}" type="presParOf" srcId="{CBC3B311-B544-47DA-A617-DDCFEE46ADBB}" destId="{4E3CD137-63C2-406E-9B49-2C2788019595}" srcOrd="0" destOrd="0" presId="urn:microsoft.com/office/officeart/2008/layout/HorizontalMultiLevelHierarchy"/>
    <dgm:cxn modelId="{3AF1D5C4-9F93-4AA4-8EA6-C1D5BCDB4233}" type="presParOf" srcId="{F69CDCF2-B78A-4A81-95FF-022A0ED6A6DD}" destId="{2A39DB70-595E-463E-83EF-F00D937913A9}" srcOrd="7" destOrd="0" presId="urn:microsoft.com/office/officeart/2008/layout/HorizontalMultiLevelHierarchy"/>
    <dgm:cxn modelId="{9ED08CB2-D12F-4F7F-BDA0-0AB6376F961F}" type="presParOf" srcId="{2A39DB70-595E-463E-83EF-F00D937913A9}" destId="{BA46EFAD-833B-4F86-BC56-3FB2CDAE68D0}" srcOrd="0" destOrd="0" presId="urn:microsoft.com/office/officeart/2008/layout/HorizontalMultiLevelHierarchy"/>
    <dgm:cxn modelId="{E8BF5C8E-2D35-4DFE-A754-64978671EE99}" type="presParOf" srcId="{2A39DB70-595E-463E-83EF-F00D937913A9}" destId="{94969AF5-310C-4E64-A4C6-FF850235C61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EE36E1-D891-4C9C-A0CA-2A775C647DD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5C0030B5-0851-4346-B505-83C6798774F6}">
      <dgm:prSet phldrT="[Text]" custT="1"/>
      <dgm:spPr>
        <a:solidFill>
          <a:schemeClr val="accent5">
            <a:lumMod val="60000"/>
            <a:lumOff val="40000"/>
          </a:schemeClr>
        </a:solidFill>
        <a:ln>
          <a:solidFill>
            <a:srgbClr val="00B0F0"/>
          </a:solidFill>
        </a:ln>
      </dgm:spPr>
      <dgm:t>
        <a:bodyPr/>
        <a:lstStyle/>
        <a:p>
          <a:r>
            <a:rPr lang="en-AU" sz="2000" b="1" dirty="0" smtClean="0">
              <a:solidFill>
                <a:schemeClr val="tx1"/>
              </a:solidFill>
            </a:rPr>
            <a:t>Unit 4  </a:t>
          </a:r>
          <a:r>
            <a:rPr lang="en-AU" sz="1600" b="1" dirty="0" smtClean="0">
              <a:solidFill>
                <a:schemeClr val="tx1"/>
              </a:solidFill>
            </a:rPr>
            <a:t>Outcome</a:t>
          </a:r>
          <a:r>
            <a:rPr lang="en-AU" sz="2000" b="1" dirty="0" smtClean="0">
              <a:solidFill>
                <a:schemeClr val="tx1"/>
              </a:solidFill>
            </a:rPr>
            <a:t> 1</a:t>
          </a:r>
          <a:endParaRPr lang="en-AU" sz="2000" b="1" dirty="0">
            <a:solidFill>
              <a:schemeClr val="tx1"/>
            </a:solidFill>
          </a:endParaRPr>
        </a:p>
      </dgm:t>
    </dgm:pt>
    <dgm:pt modelId="{6F5D2029-C6E0-4EE6-852F-F5A375333AAB}" type="parTrans" cxnId="{352C9985-4A94-4382-A845-21958BC572F0}">
      <dgm:prSet/>
      <dgm:spPr/>
      <dgm:t>
        <a:bodyPr/>
        <a:lstStyle/>
        <a:p>
          <a:endParaRPr lang="en-AU"/>
        </a:p>
      </dgm:t>
    </dgm:pt>
    <dgm:pt modelId="{EA105892-F6AC-4634-BCD4-5BDD058112EC}" type="sibTrans" cxnId="{352C9985-4A94-4382-A845-21958BC572F0}">
      <dgm:prSet/>
      <dgm:spPr/>
      <dgm:t>
        <a:bodyPr/>
        <a:lstStyle/>
        <a:p>
          <a:endParaRPr lang="en-AU"/>
        </a:p>
      </dgm:t>
    </dgm:pt>
    <dgm:pt modelId="{57BFA5FD-C2C9-4A47-8EA8-F5030CCD919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5. Skills in generating design ideas and designing preferred solutions</a:t>
          </a:r>
          <a:endParaRPr lang="en-AU" sz="1400" dirty="0">
            <a:solidFill>
              <a:schemeClr val="tx1"/>
            </a:solidFill>
          </a:endParaRPr>
        </a:p>
      </dgm:t>
    </dgm:pt>
    <dgm:pt modelId="{F89C36E3-1779-4653-BA0A-A66C2C2E733F}" type="parTrans" cxnId="{8658C230-20F0-4193-AE42-576BA9A5ECC7}">
      <dgm:prSet/>
      <dgm:spPr/>
      <dgm:t>
        <a:bodyPr/>
        <a:lstStyle/>
        <a:p>
          <a:endParaRPr lang="en-AU"/>
        </a:p>
      </dgm:t>
    </dgm:pt>
    <dgm:pt modelId="{824D164C-9387-4159-87BB-CFDF99239256}" type="sibTrans" cxnId="{8658C230-20F0-4193-AE42-576BA9A5ECC7}">
      <dgm:prSet/>
      <dgm:spPr/>
      <dgm:t>
        <a:bodyPr/>
        <a:lstStyle/>
        <a:p>
          <a:endParaRPr lang="en-AU"/>
        </a:p>
      </dgm:t>
    </dgm:pt>
    <dgm:pt modelId="{17893F92-890D-4D05-9151-5AE4569054D8}">
      <dgm:prSet phldrT="[Text]" custT="1"/>
      <dgm:spPr>
        <a:solidFill>
          <a:srgbClr val="92D050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7. Skills in technically developing  a multimodal online solution that confirms or refutes a hypothesis</a:t>
          </a:r>
          <a:endParaRPr lang="en-AU" sz="1400" dirty="0">
            <a:solidFill>
              <a:schemeClr val="tx1"/>
            </a:solidFill>
          </a:endParaRPr>
        </a:p>
      </dgm:t>
    </dgm:pt>
    <dgm:pt modelId="{2FD07302-EE59-4D09-A56B-04B0665B9FB7}" type="parTrans" cxnId="{AA49ACBA-B64A-4E28-84AE-62689B3A8132}">
      <dgm:prSet/>
      <dgm:spPr/>
      <dgm:t>
        <a:bodyPr/>
        <a:lstStyle/>
        <a:p>
          <a:endParaRPr lang="en-AU"/>
        </a:p>
      </dgm:t>
    </dgm:pt>
    <dgm:pt modelId="{4BBE133B-5531-4590-BE03-722E36C0FAD8}" type="sibTrans" cxnId="{AA49ACBA-B64A-4E28-84AE-62689B3A8132}">
      <dgm:prSet/>
      <dgm:spPr/>
      <dgm:t>
        <a:bodyPr/>
        <a:lstStyle/>
        <a:p>
          <a:endParaRPr lang="en-AU"/>
        </a:p>
      </dgm:t>
    </dgm:pt>
    <dgm:pt modelId="{178B2E9F-A369-48BD-B9B8-E93931810E83}">
      <dgm:prSet phldrT="[Text]" custT="1"/>
      <dgm:spPr>
        <a:solidFill>
          <a:srgbClr val="FF6699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8. Understanding of strategies for evaluating the effectiveness of a multimodal solution and assessing  the effectiveness of the project plan in monitoring progress</a:t>
          </a:r>
          <a:endParaRPr lang="en-AU" sz="1400" dirty="0">
            <a:solidFill>
              <a:schemeClr val="tx1"/>
            </a:solidFill>
          </a:endParaRPr>
        </a:p>
      </dgm:t>
    </dgm:pt>
    <dgm:pt modelId="{9B64D4CA-1F6E-42C8-8B62-ACBE636EF684}" type="parTrans" cxnId="{193C354B-F213-4757-94D7-F6B362320123}">
      <dgm:prSet/>
      <dgm:spPr/>
      <dgm:t>
        <a:bodyPr/>
        <a:lstStyle/>
        <a:p>
          <a:endParaRPr lang="en-AU"/>
        </a:p>
      </dgm:t>
    </dgm:pt>
    <dgm:pt modelId="{AC24BC01-E5AD-44F7-8CC1-3D835284D767}" type="sibTrans" cxnId="{193C354B-F213-4757-94D7-F6B362320123}">
      <dgm:prSet/>
      <dgm:spPr/>
      <dgm:t>
        <a:bodyPr/>
        <a:lstStyle/>
        <a:p>
          <a:endParaRPr lang="en-AU"/>
        </a:p>
      </dgm:t>
    </dgm:pt>
    <dgm:pt modelId="{4D78A952-DD9A-4A2D-A707-D068E747423F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6. Skills in communicating information to educate a world-wide audience through a multimodal online solution</a:t>
          </a:r>
          <a:endParaRPr lang="en-AU" sz="1400" dirty="0">
            <a:solidFill>
              <a:schemeClr val="tx1"/>
            </a:solidFill>
          </a:endParaRPr>
        </a:p>
      </dgm:t>
    </dgm:pt>
    <dgm:pt modelId="{B3ADC2D7-F999-4041-A47C-95D38F1E0137}" type="sibTrans" cxnId="{C116144B-EBEC-43BA-A14F-80AF06D9A833}">
      <dgm:prSet/>
      <dgm:spPr/>
      <dgm:t>
        <a:bodyPr/>
        <a:lstStyle/>
        <a:p>
          <a:endParaRPr lang="en-AU"/>
        </a:p>
      </dgm:t>
    </dgm:pt>
    <dgm:pt modelId="{32C06DCD-FA0D-497C-B75A-3BD24BF96316}" type="parTrans" cxnId="{C116144B-EBEC-43BA-A14F-80AF06D9A833}">
      <dgm:prSet/>
      <dgm:spPr/>
      <dgm:t>
        <a:bodyPr/>
        <a:lstStyle/>
        <a:p>
          <a:endParaRPr lang="en-AU"/>
        </a:p>
      </dgm:t>
    </dgm:pt>
    <dgm:pt modelId="{F4BE908F-5070-4B7D-9AD5-0A61925F259B}" type="pres">
      <dgm:prSet presAssocID="{A5EE36E1-D891-4C9C-A0CA-2A775C647DD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29BA632-FBFD-4545-840E-8A96B918B335}" type="pres">
      <dgm:prSet presAssocID="{5C0030B5-0851-4346-B505-83C6798774F6}" presName="root1" presStyleCnt="0"/>
      <dgm:spPr/>
    </dgm:pt>
    <dgm:pt modelId="{02DF7D9E-415B-4150-91E1-E0DDC4606816}" type="pres">
      <dgm:prSet presAssocID="{5C0030B5-0851-4346-B505-83C6798774F6}" presName="LevelOneTextNode" presStyleLbl="node0" presStyleIdx="0" presStyleCnt="1" custScaleY="86078" custLinFactNeighborX="-64068" custLinFactNeighborY="2288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69CDCF2-B78A-4A81-95FF-022A0ED6A6DD}" type="pres">
      <dgm:prSet presAssocID="{5C0030B5-0851-4346-B505-83C6798774F6}" presName="level2hierChild" presStyleCnt="0"/>
      <dgm:spPr/>
    </dgm:pt>
    <dgm:pt modelId="{D53FFDA6-9F41-43F4-B0C1-064DFA571CA4}" type="pres">
      <dgm:prSet presAssocID="{F89C36E3-1779-4653-BA0A-A66C2C2E733F}" presName="conn2-1" presStyleLbl="parChTrans1D2" presStyleIdx="0" presStyleCnt="4"/>
      <dgm:spPr/>
      <dgm:t>
        <a:bodyPr/>
        <a:lstStyle/>
        <a:p>
          <a:endParaRPr lang="en-AU"/>
        </a:p>
      </dgm:t>
    </dgm:pt>
    <dgm:pt modelId="{207100BF-C6EE-4111-9ACB-8B7A5D6681FD}" type="pres">
      <dgm:prSet presAssocID="{F89C36E3-1779-4653-BA0A-A66C2C2E733F}" presName="connTx" presStyleLbl="parChTrans1D2" presStyleIdx="0" presStyleCnt="4"/>
      <dgm:spPr/>
      <dgm:t>
        <a:bodyPr/>
        <a:lstStyle/>
        <a:p>
          <a:endParaRPr lang="en-AU"/>
        </a:p>
      </dgm:t>
    </dgm:pt>
    <dgm:pt modelId="{A15F9998-56B0-44FC-8868-C796D036DF22}" type="pres">
      <dgm:prSet presAssocID="{57BFA5FD-C2C9-4A47-8EA8-F5030CCD9194}" presName="root2" presStyleCnt="0"/>
      <dgm:spPr/>
    </dgm:pt>
    <dgm:pt modelId="{0BECA6EF-1A01-4913-B92E-220E58EA2011}" type="pres">
      <dgm:prSet presAssocID="{57BFA5FD-C2C9-4A47-8EA8-F5030CCD9194}" presName="LevelTwoTextNode" presStyleLbl="node2" presStyleIdx="0" presStyleCnt="4" custScaleX="39061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B8FEE87-9599-40BC-B053-A46A0A38D12E}" type="pres">
      <dgm:prSet presAssocID="{57BFA5FD-C2C9-4A47-8EA8-F5030CCD9194}" presName="level3hierChild" presStyleCnt="0"/>
      <dgm:spPr/>
    </dgm:pt>
    <dgm:pt modelId="{ED4F53CC-C9F2-49C8-B274-30B9A97179BA}" type="pres">
      <dgm:prSet presAssocID="{32C06DCD-FA0D-497C-B75A-3BD24BF96316}" presName="conn2-1" presStyleLbl="parChTrans1D2" presStyleIdx="1" presStyleCnt="4"/>
      <dgm:spPr/>
      <dgm:t>
        <a:bodyPr/>
        <a:lstStyle/>
        <a:p>
          <a:endParaRPr lang="en-AU"/>
        </a:p>
      </dgm:t>
    </dgm:pt>
    <dgm:pt modelId="{0C9A9A71-1C03-47C8-8B9E-012AE2728635}" type="pres">
      <dgm:prSet presAssocID="{32C06DCD-FA0D-497C-B75A-3BD24BF96316}" presName="connTx" presStyleLbl="parChTrans1D2" presStyleIdx="1" presStyleCnt="4"/>
      <dgm:spPr/>
      <dgm:t>
        <a:bodyPr/>
        <a:lstStyle/>
        <a:p>
          <a:endParaRPr lang="en-AU"/>
        </a:p>
      </dgm:t>
    </dgm:pt>
    <dgm:pt modelId="{24CB1417-0E56-4C53-B128-816D626D7B8E}" type="pres">
      <dgm:prSet presAssocID="{4D78A952-DD9A-4A2D-A707-D068E747423F}" presName="root2" presStyleCnt="0"/>
      <dgm:spPr/>
    </dgm:pt>
    <dgm:pt modelId="{E4E4BC40-B5CD-4666-AF51-C10077AEE483}" type="pres">
      <dgm:prSet presAssocID="{4D78A952-DD9A-4A2D-A707-D068E747423F}" presName="LevelTwoTextNode" presStyleLbl="node2" presStyleIdx="1" presStyleCnt="4" custScaleX="39091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B8DB423-688D-4938-9B0D-700F813E4E72}" type="pres">
      <dgm:prSet presAssocID="{4D78A952-DD9A-4A2D-A707-D068E747423F}" presName="level3hierChild" presStyleCnt="0"/>
      <dgm:spPr/>
    </dgm:pt>
    <dgm:pt modelId="{6CC314A4-1D40-4F63-8B9A-A4E15DEF4AC4}" type="pres">
      <dgm:prSet presAssocID="{2FD07302-EE59-4D09-A56B-04B0665B9FB7}" presName="conn2-1" presStyleLbl="parChTrans1D2" presStyleIdx="2" presStyleCnt="4"/>
      <dgm:spPr/>
      <dgm:t>
        <a:bodyPr/>
        <a:lstStyle/>
        <a:p>
          <a:endParaRPr lang="en-AU"/>
        </a:p>
      </dgm:t>
    </dgm:pt>
    <dgm:pt modelId="{38EF2C37-7462-48AF-8543-3B278C83C317}" type="pres">
      <dgm:prSet presAssocID="{2FD07302-EE59-4D09-A56B-04B0665B9FB7}" presName="connTx" presStyleLbl="parChTrans1D2" presStyleIdx="2" presStyleCnt="4"/>
      <dgm:spPr/>
      <dgm:t>
        <a:bodyPr/>
        <a:lstStyle/>
        <a:p>
          <a:endParaRPr lang="en-AU"/>
        </a:p>
      </dgm:t>
    </dgm:pt>
    <dgm:pt modelId="{BD967870-E828-418A-BBCE-AA0FDDDEB916}" type="pres">
      <dgm:prSet presAssocID="{17893F92-890D-4D05-9151-5AE4569054D8}" presName="root2" presStyleCnt="0"/>
      <dgm:spPr/>
    </dgm:pt>
    <dgm:pt modelId="{12129D91-D522-425E-98E7-F838734273CF}" type="pres">
      <dgm:prSet presAssocID="{17893F92-890D-4D05-9151-5AE4569054D8}" presName="LevelTwoTextNode" presStyleLbl="node2" presStyleIdx="2" presStyleCnt="4" custScaleX="39061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B1E3663-8037-4820-BA1F-CDAFCDA3CC4C}" type="pres">
      <dgm:prSet presAssocID="{17893F92-890D-4D05-9151-5AE4569054D8}" presName="level3hierChild" presStyleCnt="0"/>
      <dgm:spPr/>
    </dgm:pt>
    <dgm:pt modelId="{CBC3B311-B544-47DA-A617-DDCFEE46ADBB}" type="pres">
      <dgm:prSet presAssocID="{9B64D4CA-1F6E-42C8-8B62-ACBE636EF684}" presName="conn2-1" presStyleLbl="parChTrans1D2" presStyleIdx="3" presStyleCnt="4"/>
      <dgm:spPr/>
      <dgm:t>
        <a:bodyPr/>
        <a:lstStyle/>
        <a:p>
          <a:endParaRPr lang="en-AU"/>
        </a:p>
      </dgm:t>
    </dgm:pt>
    <dgm:pt modelId="{4E3CD137-63C2-406E-9B49-2C2788019595}" type="pres">
      <dgm:prSet presAssocID="{9B64D4CA-1F6E-42C8-8B62-ACBE636EF684}" presName="connTx" presStyleLbl="parChTrans1D2" presStyleIdx="3" presStyleCnt="4"/>
      <dgm:spPr/>
      <dgm:t>
        <a:bodyPr/>
        <a:lstStyle/>
        <a:p>
          <a:endParaRPr lang="en-AU"/>
        </a:p>
      </dgm:t>
    </dgm:pt>
    <dgm:pt modelId="{2A39DB70-595E-463E-83EF-F00D937913A9}" type="pres">
      <dgm:prSet presAssocID="{178B2E9F-A369-48BD-B9B8-E93931810E83}" presName="root2" presStyleCnt="0"/>
      <dgm:spPr/>
    </dgm:pt>
    <dgm:pt modelId="{BA46EFAD-833B-4F86-BC56-3FB2CDAE68D0}" type="pres">
      <dgm:prSet presAssocID="{178B2E9F-A369-48BD-B9B8-E93931810E83}" presName="LevelTwoTextNode" presStyleLbl="node2" presStyleIdx="3" presStyleCnt="4" custScaleX="39061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4969AF5-310C-4E64-A4C6-FF850235C61F}" type="pres">
      <dgm:prSet presAssocID="{178B2E9F-A369-48BD-B9B8-E93931810E83}" presName="level3hierChild" presStyleCnt="0"/>
      <dgm:spPr/>
    </dgm:pt>
  </dgm:ptLst>
  <dgm:cxnLst>
    <dgm:cxn modelId="{0C3432A1-F204-444D-AECA-5030FA2B156C}" type="presOf" srcId="{9B64D4CA-1F6E-42C8-8B62-ACBE636EF684}" destId="{CBC3B311-B544-47DA-A617-DDCFEE46ADBB}" srcOrd="0" destOrd="0" presId="urn:microsoft.com/office/officeart/2008/layout/HorizontalMultiLevelHierarchy"/>
    <dgm:cxn modelId="{99ACC142-0072-4B29-8445-4F0B6626B998}" type="presOf" srcId="{F89C36E3-1779-4653-BA0A-A66C2C2E733F}" destId="{207100BF-C6EE-4111-9ACB-8B7A5D6681FD}" srcOrd="1" destOrd="0" presId="urn:microsoft.com/office/officeart/2008/layout/HorizontalMultiLevelHierarchy"/>
    <dgm:cxn modelId="{521E4A2F-BD85-43A4-A37A-C2941958AC50}" type="presOf" srcId="{9B64D4CA-1F6E-42C8-8B62-ACBE636EF684}" destId="{4E3CD137-63C2-406E-9B49-2C2788019595}" srcOrd="1" destOrd="0" presId="urn:microsoft.com/office/officeart/2008/layout/HorizontalMultiLevelHierarchy"/>
    <dgm:cxn modelId="{193C354B-F213-4757-94D7-F6B362320123}" srcId="{5C0030B5-0851-4346-B505-83C6798774F6}" destId="{178B2E9F-A369-48BD-B9B8-E93931810E83}" srcOrd="3" destOrd="0" parTransId="{9B64D4CA-1F6E-42C8-8B62-ACBE636EF684}" sibTransId="{AC24BC01-E5AD-44F7-8CC1-3D835284D767}"/>
    <dgm:cxn modelId="{352C9985-4A94-4382-A845-21958BC572F0}" srcId="{A5EE36E1-D891-4C9C-A0CA-2A775C647DD3}" destId="{5C0030B5-0851-4346-B505-83C6798774F6}" srcOrd="0" destOrd="0" parTransId="{6F5D2029-C6E0-4EE6-852F-F5A375333AAB}" sibTransId="{EA105892-F6AC-4634-BCD4-5BDD058112EC}"/>
    <dgm:cxn modelId="{923277E4-D2E7-46CD-B753-E0B1BF2BB14C}" type="presOf" srcId="{57BFA5FD-C2C9-4A47-8EA8-F5030CCD9194}" destId="{0BECA6EF-1A01-4913-B92E-220E58EA2011}" srcOrd="0" destOrd="0" presId="urn:microsoft.com/office/officeart/2008/layout/HorizontalMultiLevelHierarchy"/>
    <dgm:cxn modelId="{3F06AC94-3022-4A11-AC41-9C4B4191C838}" type="presOf" srcId="{5C0030B5-0851-4346-B505-83C6798774F6}" destId="{02DF7D9E-415B-4150-91E1-E0DDC4606816}" srcOrd="0" destOrd="0" presId="urn:microsoft.com/office/officeart/2008/layout/HorizontalMultiLevelHierarchy"/>
    <dgm:cxn modelId="{8658C230-20F0-4193-AE42-576BA9A5ECC7}" srcId="{5C0030B5-0851-4346-B505-83C6798774F6}" destId="{57BFA5FD-C2C9-4A47-8EA8-F5030CCD9194}" srcOrd="0" destOrd="0" parTransId="{F89C36E3-1779-4653-BA0A-A66C2C2E733F}" sibTransId="{824D164C-9387-4159-87BB-CFDF99239256}"/>
    <dgm:cxn modelId="{AA49ACBA-B64A-4E28-84AE-62689B3A8132}" srcId="{5C0030B5-0851-4346-B505-83C6798774F6}" destId="{17893F92-890D-4D05-9151-5AE4569054D8}" srcOrd="2" destOrd="0" parTransId="{2FD07302-EE59-4D09-A56B-04B0665B9FB7}" sibTransId="{4BBE133B-5531-4590-BE03-722E36C0FAD8}"/>
    <dgm:cxn modelId="{40660A94-2DE1-4AAC-8014-13F786851902}" type="presOf" srcId="{32C06DCD-FA0D-497C-B75A-3BD24BF96316}" destId="{ED4F53CC-C9F2-49C8-B274-30B9A97179BA}" srcOrd="0" destOrd="0" presId="urn:microsoft.com/office/officeart/2008/layout/HorizontalMultiLevelHierarchy"/>
    <dgm:cxn modelId="{CB278450-7A19-45FE-8BD7-25034CF5933B}" type="presOf" srcId="{2FD07302-EE59-4D09-A56B-04B0665B9FB7}" destId="{6CC314A4-1D40-4F63-8B9A-A4E15DEF4AC4}" srcOrd="0" destOrd="0" presId="urn:microsoft.com/office/officeart/2008/layout/HorizontalMultiLevelHierarchy"/>
    <dgm:cxn modelId="{0AA42C0D-C628-4EFF-B302-C461FCB4B7CC}" type="presOf" srcId="{2FD07302-EE59-4D09-A56B-04B0665B9FB7}" destId="{38EF2C37-7462-48AF-8543-3B278C83C317}" srcOrd="1" destOrd="0" presId="urn:microsoft.com/office/officeart/2008/layout/HorizontalMultiLevelHierarchy"/>
    <dgm:cxn modelId="{B2B44461-E25C-434F-9D8E-6E2DAE4DA75A}" type="presOf" srcId="{32C06DCD-FA0D-497C-B75A-3BD24BF96316}" destId="{0C9A9A71-1C03-47C8-8B9E-012AE2728635}" srcOrd="1" destOrd="0" presId="urn:microsoft.com/office/officeart/2008/layout/HorizontalMultiLevelHierarchy"/>
    <dgm:cxn modelId="{4D330F5A-FC5A-476F-A613-59E8F77C94DF}" type="presOf" srcId="{F89C36E3-1779-4653-BA0A-A66C2C2E733F}" destId="{D53FFDA6-9F41-43F4-B0C1-064DFA571CA4}" srcOrd="0" destOrd="0" presId="urn:microsoft.com/office/officeart/2008/layout/HorizontalMultiLevelHierarchy"/>
    <dgm:cxn modelId="{D39A64E9-B3A2-407D-B933-BB91B4E5E55E}" type="presOf" srcId="{A5EE36E1-D891-4C9C-A0CA-2A775C647DD3}" destId="{F4BE908F-5070-4B7D-9AD5-0A61925F259B}" srcOrd="0" destOrd="0" presId="urn:microsoft.com/office/officeart/2008/layout/HorizontalMultiLevelHierarchy"/>
    <dgm:cxn modelId="{5E8F06E4-4504-44B9-B7F1-91C70B321C3C}" type="presOf" srcId="{178B2E9F-A369-48BD-B9B8-E93931810E83}" destId="{BA46EFAD-833B-4F86-BC56-3FB2CDAE68D0}" srcOrd="0" destOrd="0" presId="urn:microsoft.com/office/officeart/2008/layout/HorizontalMultiLevelHierarchy"/>
    <dgm:cxn modelId="{F340E045-28CC-4431-BC9C-6A122573987C}" type="presOf" srcId="{4D78A952-DD9A-4A2D-A707-D068E747423F}" destId="{E4E4BC40-B5CD-4666-AF51-C10077AEE483}" srcOrd="0" destOrd="0" presId="urn:microsoft.com/office/officeart/2008/layout/HorizontalMultiLevelHierarchy"/>
    <dgm:cxn modelId="{31857051-EA87-4642-8710-153169552411}" type="presOf" srcId="{17893F92-890D-4D05-9151-5AE4569054D8}" destId="{12129D91-D522-425E-98E7-F838734273CF}" srcOrd="0" destOrd="0" presId="urn:microsoft.com/office/officeart/2008/layout/HorizontalMultiLevelHierarchy"/>
    <dgm:cxn modelId="{C116144B-EBEC-43BA-A14F-80AF06D9A833}" srcId="{5C0030B5-0851-4346-B505-83C6798774F6}" destId="{4D78A952-DD9A-4A2D-A707-D068E747423F}" srcOrd="1" destOrd="0" parTransId="{32C06DCD-FA0D-497C-B75A-3BD24BF96316}" sibTransId="{B3ADC2D7-F999-4041-A47C-95D38F1E0137}"/>
    <dgm:cxn modelId="{A91BC2C1-BD91-4DAC-90FB-D5A8B8CCA54E}" type="presParOf" srcId="{F4BE908F-5070-4B7D-9AD5-0A61925F259B}" destId="{429BA632-FBFD-4545-840E-8A96B918B335}" srcOrd="0" destOrd="0" presId="urn:microsoft.com/office/officeart/2008/layout/HorizontalMultiLevelHierarchy"/>
    <dgm:cxn modelId="{8BE8FA17-4D0A-4243-A6CF-130378225CFD}" type="presParOf" srcId="{429BA632-FBFD-4545-840E-8A96B918B335}" destId="{02DF7D9E-415B-4150-91E1-E0DDC4606816}" srcOrd="0" destOrd="0" presId="urn:microsoft.com/office/officeart/2008/layout/HorizontalMultiLevelHierarchy"/>
    <dgm:cxn modelId="{27A9A209-CE71-4BF7-9BAB-E1FAECA1A6EE}" type="presParOf" srcId="{429BA632-FBFD-4545-840E-8A96B918B335}" destId="{F69CDCF2-B78A-4A81-95FF-022A0ED6A6DD}" srcOrd="1" destOrd="0" presId="urn:microsoft.com/office/officeart/2008/layout/HorizontalMultiLevelHierarchy"/>
    <dgm:cxn modelId="{803FD74B-600D-44EF-931C-CEA2A4E05BB4}" type="presParOf" srcId="{F69CDCF2-B78A-4A81-95FF-022A0ED6A6DD}" destId="{D53FFDA6-9F41-43F4-B0C1-064DFA571CA4}" srcOrd="0" destOrd="0" presId="urn:microsoft.com/office/officeart/2008/layout/HorizontalMultiLevelHierarchy"/>
    <dgm:cxn modelId="{1492CB98-994D-438A-A495-CE0EBE80678C}" type="presParOf" srcId="{D53FFDA6-9F41-43F4-B0C1-064DFA571CA4}" destId="{207100BF-C6EE-4111-9ACB-8B7A5D6681FD}" srcOrd="0" destOrd="0" presId="urn:microsoft.com/office/officeart/2008/layout/HorizontalMultiLevelHierarchy"/>
    <dgm:cxn modelId="{EE113CF3-61F7-4C02-9F23-500C85CADC04}" type="presParOf" srcId="{F69CDCF2-B78A-4A81-95FF-022A0ED6A6DD}" destId="{A15F9998-56B0-44FC-8868-C796D036DF22}" srcOrd="1" destOrd="0" presId="urn:microsoft.com/office/officeart/2008/layout/HorizontalMultiLevelHierarchy"/>
    <dgm:cxn modelId="{64A7825E-02E7-4CF8-8413-752AB9142480}" type="presParOf" srcId="{A15F9998-56B0-44FC-8868-C796D036DF22}" destId="{0BECA6EF-1A01-4913-B92E-220E58EA2011}" srcOrd="0" destOrd="0" presId="urn:microsoft.com/office/officeart/2008/layout/HorizontalMultiLevelHierarchy"/>
    <dgm:cxn modelId="{17B21114-9949-4244-98E7-FED55B11F7C2}" type="presParOf" srcId="{A15F9998-56B0-44FC-8868-C796D036DF22}" destId="{FB8FEE87-9599-40BC-B053-A46A0A38D12E}" srcOrd="1" destOrd="0" presId="urn:microsoft.com/office/officeart/2008/layout/HorizontalMultiLevelHierarchy"/>
    <dgm:cxn modelId="{AFDC8C25-FEC3-4E10-A684-843D66076E4C}" type="presParOf" srcId="{F69CDCF2-B78A-4A81-95FF-022A0ED6A6DD}" destId="{ED4F53CC-C9F2-49C8-B274-30B9A97179BA}" srcOrd="2" destOrd="0" presId="urn:microsoft.com/office/officeart/2008/layout/HorizontalMultiLevelHierarchy"/>
    <dgm:cxn modelId="{BD5D9783-C64E-4229-BACC-86204D565629}" type="presParOf" srcId="{ED4F53CC-C9F2-49C8-B274-30B9A97179BA}" destId="{0C9A9A71-1C03-47C8-8B9E-012AE2728635}" srcOrd="0" destOrd="0" presId="urn:microsoft.com/office/officeart/2008/layout/HorizontalMultiLevelHierarchy"/>
    <dgm:cxn modelId="{4DF73FAA-8F80-43AE-A8AA-B3B05AFBC9D2}" type="presParOf" srcId="{F69CDCF2-B78A-4A81-95FF-022A0ED6A6DD}" destId="{24CB1417-0E56-4C53-B128-816D626D7B8E}" srcOrd="3" destOrd="0" presId="urn:microsoft.com/office/officeart/2008/layout/HorizontalMultiLevelHierarchy"/>
    <dgm:cxn modelId="{FD2DDDBF-0127-4079-B8CC-16B73D1228F2}" type="presParOf" srcId="{24CB1417-0E56-4C53-B128-816D626D7B8E}" destId="{E4E4BC40-B5CD-4666-AF51-C10077AEE483}" srcOrd="0" destOrd="0" presId="urn:microsoft.com/office/officeart/2008/layout/HorizontalMultiLevelHierarchy"/>
    <dgm:cxn modelId="{557098E0-EA39-4C45-B066-3C65B35E086B}" type="presParOf" srcId="{24CB1417-0E56-4C53-B128-816D626D7B8E}" destId="{6B8DB423-688D-4938-9B0D-700F813E4E72}" srcOrd="1" destOrd="0" presId="urn:microsoft.com/office/officeart/2008/layout/HorizontalMultiLevelHierarchy"/>
    <dgm:cxn modelId="{6942EC65-27DF-4167-913A-5B1A14AC20A4}" type="presParOf" srcId="{F69CDCF2-B78A-4A81-95FF-022A0ED6A6DD}" destId="{6CC314A4-1D40-4F63-8B9A-A4E15DEF4AC4}" srcOrd="4" destOrd="0" presId="urn:microsoft.com/office/officeart/2008/layout/HorizontalMultiLevelHierarchy"/>
    <dgm:cxn modelId="{6C7132B0-465A-4327-B485-9D4DFC81DB9D}" type="presParOf" srcId="{6CC314A4-1D40-4F63-8B9A-A4E15DEF4AC4}" destId="{38EF2C37-7462-48AF-8543-3B278C83C317}" srcOrd="0" destOrd="0" presId="urn:microsoft.com/office/officeart/2008/layout/HorizontalMultiLevelHierarchy"/>
    <dgm:cxn modelId="{0466E44B-FB6E-4D55-8544-8BC3DAF3669B}" type="presParOf" srcId="{F69CDCF2-B78A-4A81-95FF-022A0ED6A6DD}" destId="{BD967870-E828-418A-BBCE-AA0FDDDEB916}" srcOrd="5" destOrd="0" presId="urn:microsoft.com/office/officeart/2008/layout/HorizontalMultiLevelHierarchy"/>
    <dgm:cxn modelId="{B9CD0C6E-54CA-4E48-9ED3-8CE1E5E062BC}" type="presParOf" srcId="{BD967870-E828-418A-BBCE-AA0FDDDEB916}" destId="{12129D91-D522-425E-98E7-F838734273CF}" srcOrd="0" destOrd="0" presId="urn:microsoft.com/office/officeart/2008/layout/HorizontalMultiLevelHierarchy"/>
    <dgm:cxn modelId="{6C948959-BBF0-48F4-A0F8-B82580EF9B73}" type="presParOf" srcId="{BD967870-E828-418A-BBCE-AA0FDDDEB916}" destId="{2B1E3663-8037-4820-BA1F-CDAFCDA3CC4C}" srcOrd="1" destOrd="0" presId="urn:microsoft.com/office/officeart/2008/layout/HorizontalMultiLevelHierarchy"/>
    <dgm:cxn modelId="{7094331B-1682-4083-B7C1-4AE64D70AE40}" type="presParOf" srcId="{F69CDCF2-B78A-4A81-95FF-022A0ED6A6DD}" destId="{CBC3B311-B544-47DA-A617-DDCFEE46ADBB}" srcOrd="6" destOrd="0" presId="urn:microsoft.com/office/officeart/2008/layout/HorizontalMultiLevelHierarchy"/>
    <dgm:cxn modelId="{A9F8A524-A709-4037-BED4-833BCF37974B}" type="presParOf" srcId="{CBC3B311-B544-47DA-A617-DDCFEE46ADBB}" destId="{4E3CD137-63C2-406E-9B49-2C2788019595}" srcOrd="0" destOrd="0" presId="urn:microsoft.com/office/officeart/2008/layout/HorizontalMultiLevelHierarchy"/>
    <dgm:cxn modelId="{1B2C351E-804C-4DC6-B9F4-9915D1B4BBCE}" type="presParOf" srcId="{F69CDCF2-B78A-4A81-95FF-022A0ED6A6DD}" destId="{2A39DB70-595E-463E-83EF-F00D937913A9}" srcOrd="7" destOrd="0" presId="urn:microsoft.com/office/officeart/2008/layout/HorizontalMultiLevelHierarchy"/>
    <dgm:cxn modelId="{8309398B-9EE1-418D-A98E-6AC2E71E3B94}" type="presParOf" srcId="{2A39DB70-595E-463E-83EF-F00D937913A9}" destId="{BA46EFAD-833B-4F86-BC56-3FB2CDAE68D0}" srcOrd="0" destOrd="0" presId="urn:microsoft.com/office/officeart/2008/layout/HorizontalMultiLevelHierarchy"/>
    <dgm:cxn modelId="{FF6DAA6B-6696-4C70-A119-1E03E69ED855}" type="presParOf" srcId="{2A39DB70-595E-463E-83EF-F00D937913A9}" destId="{94969AF5-310C-4E64-A4C6-FF850235C61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AA0B8E-2D2C-475A-B378-D9BE147F13D6}" type="doc">
      <dgm:prSet loTypeId="urn:microsoft.com/office/officeart/2005/8/layout/vList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AU"/>
        </a:p>
      </dgm:t>
    </dgm:pt>
    <dgm:pt modelId="{51C56764-E10F-4E2E-A128-D9C82FB72547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AU" sz="2000" b="1" dirty="0" smtClean="0"/>
            <a:t>Overview</a:t>
          </a:r>
          <a:endParaRPr lang="en-AU" sz="2000" b="1" dirty="0"/>
        </a:p>
      </dgm:t>
    </dgm:pt>
    <dgm:pt modelId="{36C7E460-CA80-433E-985A-837877352BED}" type="parTrans" cxnId="{AF715E02-C75F-4E95-BEC5-21339A63C430}">
      <dgm:prSet/>
      <dgm:spPr/>
      <dgm:t>
        <a:bodyPr/>
        <a:lstStyle/>
        <a:p>
          <a:endParaRPr lang="en-AU"/>
        </a:p>
      </dgm:t>
    </dgm:pt>
    <dgm:pt modelId="{3994D171-A6A2-4DE8-8129-ECB564A30531}" type="sibTrans" cxnId="{AF715E02-C75F-4E95-BEC5-21339A63C430}">
      <dgm:prSet/>
      <dgm:spPr/>
      <dgm:t>
        <a:bodyPr/>
        <a:lstStyle/>
        <a:p>
          <a:endParaRPr lang="en-AU"/>
        </a:p>
      </dgm:t>
    </dgm:pt>
    <dgm:pt modelId="{C5A3CC46-BBAE-4B16-AE86-04D796A09E58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2000" dirty="0" smtClean="0"/>
            <a:t>Educational purpose  for a world wide audience (SD p34)</a:t>
          </a:r>
          <a:endParaRPr lang="en-AU" sz="2000" dirty="0"/>
        </a:p>
      </dgm:t>
    </dgm:pt>
    <dgm:pt modelId="{C91AB05D-EC01-44AC-8CE7-313C1C6DE8D3}" type="parTrans" cxnId="{476DDF19-9794-46F4-8230-DBB32DBF21AA}">
      <dgm:prSet/>
      <dgm:spPr/>
      <dgm:t>
        <a:bodyPr/>
        <a:lstStyle/>
        <a:p>
          <a:endParaRPr lang="en-AU"/>
        </a:p>
      </dgm:t>
    </dgm:pt>
    <dgm:pt modelId="{6872D41A-E9A4-4E9E-A7EC-8CD319F2967E}" type="sibTrans" cxnId="{476DDF19-9794-46F4-8230-DBB32DBF21AA}">
      <dgm:prSet/>
      <dgm:spPr/>
      <dgm:t>
        <a:bodyPr/>
        <a:lstStyle/>
        <a:p>
          <a:endParaRPr lang="en-AU"/>
        </a:p>
      </dgm:t>
    </dgm:pt>
    <dgm:pt modelId="{FFFDC02E-A0A3-4986-9F3F-47689669B9D4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2000" dirty="0" smtClean="0"/>
            <a:t>Communicate and substantiate the conclusion (SD p34)</a:t>
          </a:r>
          <a:endParaRPr lang="en-AU" sz="2000" dirty="0"/>
        </a:p>
      </dgm:t>
    </dgm:pt>
    <dgm:pt modelId="{03C53F4A-355F-49D7-843B-B742D2DBEAE9}" type="parTrans" cxnId="{1133A408-2FB4-458E-BD48-E6B4FA1F2A50}">
      <dgm:prSet/>
      <dgm:spPr/>
      <dgm:t>
        <a:bodyPr/>
        <a:lstStyle/>
        <a:p>
          <a:endParaRPr lang="en-AU"/>
        </a:p>
      </dgm:t>
    </dgm:pt>
    <dgm:pt modelId="{6853FB2E-282F-49E7-8B31-8A4A506D23CC}" type="sibTrans" cxnId="{1133A408-2FB4-458E-BD48-E6B4FA1F2A50}">
      <dgm:prSet/>
      <dgm:spPr/>
      <dgm:t>
        <a:bodyPr/>
        <a:lstStyle/>
        <a:p>
          <a:endParaRPr lang="en-AU"/>
        </a:p>
      </dgm:t>
    </dgm:pt>
    <dgm:pt modelId="{5E28DDF9-E49F-4E5D-8B2D-530A70DA5503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AU" sz="2000" b="1" dirty="0" smtClean="0"/>
            <a:t>Software</a:t>
          </a:r>
          <a:endParaRPr lang="en-AU" sz="2000" b="1" dirty="0"/>
        </a:p>
      </dgm:t>
    </dgm:pt>
    <dgm:pt modelId="{25D7C2BD-E6E7-4473-8042-A3D59C7A8770}" type="parTrans" cxnId="{FFBF3764-8F5F-42EB-B9C3-6597933F1DCB}">
      <dgm:prSet/>
      <dgm:spPr/>
      <dgm:t>
        <a:bodyPr/>
        <a:lstStyle/>
        <a:p>
          <a:endParaRPr lang="en-AU"/>
        </a:p>
      </dgm:t>
    </dgm:pt>
    <dgm:pt modelId="{D8E2D027-AA72-463F-9E79-85BE35DBD18B}" type="sibTrans" cxnId="{FFBF3764-8F5F-42EB-B9C3-6597933F1DCB}">
      <dgm:prSet/>
      <dgm:spPr/>
      <dgm:t>
        <a:bodyPr/>
        <a:lstStyle/>
        <a:p>
          <a:endParaRPr lang="en-AU"/>
        </a:p>
      </dgm:t>
    </dgm:pt>
    <dgm:pt modelId="{B798E221-4DEE-43BE-962F-6A93B590A46E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2000" dirty="0" smtClean="0"/>
            <a:t>Must use multimodal authoring software (AI p2)</a:t>
          </a:r>
          <a:endParaRPr lang="en-AU" sz="2000" dirty="0"/>
        </a:p>
      </dgm:t>
    </dgm:pt>
    <dgm:pt modelId="{15FB3B24-C8AB-4080-8755-53CC9F9527E0}" type="parTrans" cxnId="{96F4DC9B-ACDD-4826-8BFC-E09B9E06B7B4}">
      <dgm:prSet/>
      <dgm:spPr/>
      <dgm:t>
        <a:bodyPr/>
        <a:lstStyle/>
        <a:p>
          <a:endParaRPr lang="en-AU"/>
        </a:p>
      </dgm:t>
    </dgm:pt>
    <dgm:pt modelId="{23B3E8E9-B4EC-4CB0-A073-D82AE6C94981}" type="sibTrans" cxnId="{96F4DC9B-ACDD-4826-8BFC-E09B9E06B7B4}">
      <dgm:prSet/>
      <dgm:spPr/>
      <dgm:t>
        <a:bodyPr/>
        <a:lstStyle/>
        <a:p>
          <a:endParaRPr lang="en-AU"/>
        </a:p>
      </dgm:t>
    </dgm:pt>
    <dgm:pt modelId="{3D41EB8B-E3F5-4316-989E-97B8C930E8D8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2000" dirty="0" smtClean="0"/>
            <a:t>Other software tools and functions  (SD p34)</a:t>
          </a:r>
          <a:endParaRPr lang="en-AU" sz="2000" dirty="0"/>
        </a:p>
      </dgm:t>
    </dgm:pt>
    <dgm:pt modelId="{5D61582E-D8E8-4AB3-A179-92C253D276E6}" type="parTrans" cxnId="{9D239A0D-D99C-4449-9ECA-B229827F7C87}">
      <dgm:prSet/>
      <dgm:spPr/>
      <dgm:t>
        <a:bodyPr/>
        <a:lstStyle/>
        <a:p>
          <a:endParaRPr lang="en-AU"/>
        </a:p>
      </dgm:t>
    </dgm:pt>
    <dgm:pt modelId="{7FEAE980-E416-4379-8C6E-33B4326559DE}" type="sibTrans" cxnId="{9D239A0D-D99C-4449-9ECA-B229827F7C87}">
      <dgm:prSet/>
      <dgm:spPr/>
      <dgm:t>
        <a:bodyPr/>
        <a:lstStyle/>
        <a:p>
          <a:endParaRPr lang="en-AU"/>
        </a:p>
      </dgm:t>
    </dgm:pt>
    <dgm:pt modelId="{1B0AB399-50A0-4961-8FBA-DC614E53FDB5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AU" sz="1800" dirty="0" smtClean="0"/>
            <a:t>Content</a:t>
          </a:r>
          <a:endParaRPr lang="en-AU" sz="1800" b="1" dirty="0"/>
        </a:p>
      </dgm:t>
    </dgm:pt>
    <dgm:pt modelId="{4E7260B6-0B4C-472E-9948-2BBBE5B7CFD9}" type="parTrans" cxnId="{429C3412-20C9-480A-82FC-C7C9423F1F26}">
      <dgm:prSet/>
      <dgm:spPr/>
      <dgm:t>
        <a:bodyPr/>
        <a:lstStyle/>
        <a:p>
          <a:endParaRPr lang="en-AU"/>
        </a:p>
      </dgm:t>
    </dgm:pt>
    <dgm:pt modelId="{BAF480BB-7C90-405A-A4F7-53C219EC6FCD}" type="sibTrans" cxnId="{429C3412-20C9-480A-82FC-C7C9423F1F26}">
      <dgm:prSet/>
      <dgm:spPr/>
      <dgm:t>
        <a:bodyPr/>
        <a:lstStyle/>
        <a:p>
          <a:endParaRPr lang="en-AU"/>
        </a:p>
      </dgm:t>
    </dgm:pt>
    <dgm:pt modelId="{E33A93E5-9796-4D64-BC17-65255D59D8E0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1800" dirty="0" smtClean="0"/>
            <a:t>Must reflect hypothesis, findings and conclusion  </a:t>
          </a:r>
          <a:endParaRPr lang="en-AU" sz="1800" dirty="0"/>
        </a:p>
      </dgm:t>
    </dgm:pt>
    <dgm:pt modelId="{6B1579FB-8FBE-4F4A-9999-695CC9EE6036}" type="parTrans" cxnId="{FE44A6CB-37AD-4A78-ADBB-8D0BA7EE1D99}">
      <dgm:prSet/>
      <dgm:spPr/>
      <dgm:t>
        <a:bodyPr/>
        <a:lstStyle/>
        <a:p>
          <a:endParaRPr lang="en-AU"/>
        </a:p>
      </dgm:t>
    </dgm:pt>
    <dgm:pt modelId="{BAA343C7-F6CD-450D-AB07-3D8ABEF1804D}" type="sibTrans" cxnId="{FE44A6CB-37AD-4A78-ADBB-8D0BA7EE1D99}">
      <dgm:prSet/>
      <dgm:spPr/>
      <dgm:t>
        <a:bodyPr/>
        <a:lstStyle/>
        <a:p>
          <a:endParaRPr lang="en-AU"/>
        </a:p>
      </dgm:t>
    </dgm:pt>
    <dgm:pt modelId="{98249CA5-7B09-40DE-B9C9-CB3234659220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1800" dirty="0" smtClean="0"/>
            <a:t>Illustrates connections between the acquired data, the findings and the conclusion (AI p2)</a:t>
          </a:r>
          <a:endParaRPr lang="en-AU" sz="1800" dirty="0"/>
        </a:p>
      </dgm:t>
    </dgm:pt>
    <dgm:pt modelId="{0E85DFDC-3A71-406B-9A05-A0EE01427008}" type="parTrans" cxnId="{A5B37361-92DA-416F-B34D-00D91499F7ED}">
      <dgm:prSet/>
      <dgm:spPr/>
      <dgm:t>
        <a:bodyPr/>
        <a:lstStyle/>
        <a:p>
          <a:endParaRPr lang="en-AU"/>
        </a:p>
      </dgm:t>
    </dgm:pt>
    <dgm:pt modelId="{C9E7FBB3-A0D7-47C5-B7C2-2F4985C78211}" type="sibTrans" cxnId="{A5B37361-92DA-416F-B34D-00D91499F7ED}">
      <dgm:prSet/>
      <dgm:spPr/>
      <dgm:t>
        <a:bodyPr/>
        <a:lstStyle/>
        <a:p>
          <a:endParaRPr lang="en-AU"/>
        </a:p>
      </dgm:t>
    </dgm:pt>
    <dgm:pt modelId="{9A0D24D6-DA6D-434D-819C-2BB132E92C64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AU" sz="1800" b="1" smtClean="0"/>
            <a:t>Other</a:t>
          </a:r>
          <a:endParaRPr lang="en-AU" sz="1800" b="1" dirty="0"/>
        </a:p>
      </dgm:t>
    </dgm:pt>
    <dgm:pt modelId="{6560D330-3E97-4FF0-BF81-45C61651A9CF}" type="parTrans" cxnId="{D476E5F9-6EC2-4B89-A583-DBA48870A420}">
      <dgm:prSet/>
      <dgm:spPr/>
      <dgm:t>
        <a:bodyPr/>
        <a:lstStyle/>
        <a:p>
          <a:endParaRPr lang="en-AU"/>
        </a:p>
      </dgm:t>
    </dgm:pt>
    <dgm:pt modelId="{BE42DD6B-A998-430F-85B8-7F712F301F9E}" type="sibTrans" cxnId="{D476E5F9-6EC2-4B89-A583-DBA48870A420}">
      <dgm:prSet/>
      <dgm:spPr/>
      <dgm:t>
        <a:bodyPr/>
        <a:lstStyle/>
        <a:p>
          <a:endParaRPr lang="en-AU"/>
        </a:p>
      </dgm:t>
    </dgm:pt>
    <dgm:pt modelId="{3786F695-82DB-4203-8D55-AFBDACF81B46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2000" dirty="0" smtClean="0"/>
            <a:t>Multiple pages (AI p2)</a:t>
          </a:r>
          <a:endParaRPr lang="en-AU" sz="2000" dirty="0"/>
        </a:p>
      </dgm:t>
    </dgm:pt>
    <dgm:pt modelId="{31B37F56-1FC5-43E3-A5E7-C33EE16C4E96}" type="parTrans" cxnId="{301AE11D-7E7C-4225-BD43-F025E90A3F4C}">
      <dgm:prSet/>
      <dgm:spPr/>
      <dgm:t>
        <a:bodyPr/>
        <a:lstStyle/>
        <a:p>
          <a:endParaRPr lang="en-AU"/>
        </a:p>
      </dgm:t>
    </dgm:pt>
    <dgm:pt modelId="{90537D63-03C4-4CF1-A55C-643BDEF23373}" type="sibTrans" cxnId="{301AE11D-7E7C-4225-BD43-F025E90A3F4C}">
      <dgm:prSet/>
      <dgm:spPr/>
      <dgm:t>
        <a:bodyPr/>
        <a:lstStyle/>
        <a:p>
          <a:endParaRPr lang="en-AU"/>
        </a:p>
      </dgm:t>
    </dgm:pt>
    <dgm:pt modelId="{5DD8EFA5-C0DC-4961-A4E6-4D34ADAAAD7D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1800" dirty="0" smtClean="0"/>
            <a:t>Includes 2 or more different types of data and information (AI p2)</a:t>
          </a:r>
          <a:endParaRPr lang="en-AU" sz="1800" dirty="0"/>
        </a:p>
      </dgm:t>
    </dgm:pt>
    <dgm:pt modelId="{118F9DAE-69AD-44FF-A439-FC5126C504AD}" type="parTrans" cxnId="{BD5EFDB2-4E92-41C1-A4F5-8AE391575D60}">
      <dgm:prSet/>
      <dgm:spPr/>
      <dgm:t>
        <a:bodyPr/>
        <a:lstStyle/>
        <a:p>
          <a:endParaRPr lang="en-AU"/>
        </a:p>
      </dgm:t>
    </dgm:pt>
    <dgm:pt modelId="{B7E1E0FF-69BF-4426-9EEF-329C91483E0F}" type="sibTrans" cxnId="{BD5EFDB2-4E92-41C1-A4F5-8AE391575D60}">
      <dgm:prSet/>
      <dgm:spPr/>
      <dgm:t>
        <a:bodyPr/>
        <a:lstStyle/>
        <a:p>
          <a:endParaRPr lang="en-AU"/>
        </a:p>
      </dgm:t>
    </dgm:pt>
    <dgm:pt modelId="{263F5F27-8199-4193-8877-4D63C7FD9C45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2000" dirty="0" smtClean="0"/>
            <a:t>Suite of software tools (AI p2)</a:t>
          </a:r>
          <a:endParaRPr lang="en-AU" sz="2000" dirty="0"/>
        </a:p>
      </dgm:t>
    </dgm:pt>
    <dgm:pt modelId="{575B270E-9611-40DD-B72F-E4746F9B3425}" type="parTrans" cxnId="{4D3E4281-4B84-4CDF-96B5-7F64382644E4}">
      <dgm:prSet/>
      <dgm:spPr/>
      <dgm:t>
        <a:bodyPr/>
        <a:lstStyle/>
        <a:p>
          <a:endParaRPr lang="en-AU"/>
        </a:p>
      </dgm:t>
    </dgm:pt>
    <dgm:pt modelId="{24FCF54A-4907-4BE9-AA0B-D13551026B84}" type="sibTrans" cxnId="{4D3E4281-4B84-4CDF-96B5-7F64382644E4}">
      <dgm:prSet/>
      <dgm:spPr/>
      <dgm:t>
        <a:bodyPr/>
        <a:lstStyle/>
        <a:p>
          <a:endParaRPr lang="en-AU"/>
        </a:p>
      </dgm:t>
    </dgm:pt>
    <dgm:pt modelId="{CB55DFF1-E849-47B2-A486-7C6704079B5E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1800" dirty="0" smtClean="0"/>
            <a:t>Validation, Testing, File management (also)</a:t>
          </a:r>
          <a:endParaRPr lang="en-AU" sz="1800" dirty="0"/>
        </a:p>
      </dgm:t>
    </dgm:pt>
    <dgm:pt modelId="{263F1463-1FE7-4C21-9E22-AA7475931634}" type="sibTrans" cxnId="{8108E0BE-A188-4672-852C-D4F3F40121D8}">
      <dgm:prSet/>
      <dgm:spPr/>
      <dgm:t>
        <a:bodyPr/>
        <a:lstStyle/>
        <a:p>
          <a:endParaRPr lang="en-AU"/>
        </a:p>
      </dgm:t>
    </dgm:pt>
    <dgm:pt modelId="{27865A7D-42D0-492A-B2FA-64A0BA3629D1}" type="parTrans" cxnId="{8108E0BE-A188-4672-852C-D4F3F40121D8}">
      <dgm:prSet/>
      <dgm:spPr/>
      <dgm:t>
        <a:bodyPr/>
        <a:lstStyle/>
        <a:p>
          <a:endParaRPr lang="en-AU"/>
        </a:p>
      </dgm:t>
    </dgm:pt>
    <dgm:pt modelId="{743347AA-CFBB-47B1-839B-FF3A04379CC6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1800" dirty="0" smtClean="0"/>
            <a:t>Design principles (Functionality and Appearance, SD p11)</a:t>
          </a:r>
          <a:endParaRPr lang="en-AU" sz="1800" dirty="0"/>
        </a:p>
      </dgm:t>
    </dgm:pt>
    <dgm:pt modelId="{536FAEA7-96F0-4850-A4CC-5AF80920980B}" type="sibTrans" cxnId="{4378AF67-EF10-4C0D-89A9-03B9C0660583}">
      <dgm:prSet/>
      <dgm:spPr/>
      <dgm:t>
        <a:bodyPr/>
        <a:lstStyle/>
        <a:p>
          <a:endParaRPr lang="en-AU"/>
        </a:p>
      </dgm:t>
    </dgm:pt>
    <dgm:pt modelId="{E304E6C8-363A-4944-AB14-74BA8DCA5B63}" type="parTrans" cxnId="{4378AF67-EF10-4C0D-89A9-03B9C0660583}">
      <dgm:prSet/>
      <dgm:spPr/>
      <dgm:t>
        <a:bodyPr/>
        <a:lstStyle/>
        <a:p>
          <a:endParaRPr lang="en-AU"/>
        </a:p>
      </dgm:t>
    </dgm:pt>
    <dgm:pt modelId="{CAF5151A-8DA7-453B-A7FF-F6BD8E526446}">
      <dgm:prSet phldrT="[Text]" custT="1"/>
      <dgm:spPr/>
      <dgm:t>
        <a:bodyPr/>
        <a:lstStyle/>
        <a:p>
          <a:pPr>
            <a:spcAft>
              <a:spcPct val="15000"/>
            </a:spcAft>
          </a:pPr>
          <a:r>
            <a:rPr lang="en-AU" sz="1800" dirty="0" smtClean="0"/>
            <a:t>Use the detailed design  as basis for developing (AI p2)</a:t>
          </a:r>
          <a:endParaRPr lang="en-AU" sz="1800" dirty="0"/>
        </a:p>
      </dgm:t>
    </dgm:pt>
    <dgm:pt modelId="{F46D292D-9763-4AEF-A046-6D51783F6189}" type="parTrans" cxnId="{7489DBEB-E710-4430-A5DC-8E4FA3EB0CCE}">
      <dgm:prSet/>
      <dgm:spPr/>
      <dgm:t>
        <a:bodyPr/>
        <a:lstStyle/>
        <a:p>
          <a:endParaRPr lang="en-AU"/>
        </a:p>
      </dgm:t>
    </dgm:pt>
    <dgm:pt modelId="{8EDFF5EA-E2E5-4DE5-A387-D9604EF9861E}" type="sibTrans" cxnId="{7489DBEB-E710-4430-A5DC-8E4FA3EB0CCE}">
      <dgm:prSet/>
      <dgm:spPr/>
      <dgm:t>
        <a:bodyPr/>
        <a:lstStyle/>
        <a:p>
          <a:endParaRPr lang="en-AU"/>
        </a:p>
      </dgm:t>
    </dgm:pt>
    <dgm:pt modelId="{C156CF04-4670-46E7-9685-1F0927F80C7F}" type="pres">
      <dgm:prSet presAssocID="{87AA0B8E-2D2C-475A-B378-D9BE147F13D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6F7FBE6-843A-4F37-BE03-1F41364A04EB}" type="pres">
      <dgm:prSet presAssocID="{51C56764-E10F-4E2E-A128-D9C82FB72547}" presName="comp" presStyleCnt="0"/>
      <dgm:spPr/>
      <dgm:t>
        <a:bodyPr/>
        <a:lstStyle/>
        <a:p>
          <a:endParaRPr lang="en-AU"/>
        </a:p>
      </dgm:t>
    </dgm:pt>
    <dgm:pt modelId="{9773D285-E873-4A69-BC4D-814FF8D4FC47}" type="pres">
      <dgm:prSet presAssocID="{51C56764-E10F-4E2E-A128-D9C82FB72547}" presName="box" presStyleLbl="node1" presStyleIdx="0" presStyleCnt="4"/>
      <dgm:spPr/>
      <dgm:t>
        <a:bodyPr/>
        <a:lstStyle/>
        <a:p>
          <a:endParaRPr lang="en-AU"/>
        </a:p>
      </dgm:t>
    </dgm:pt>
    <dgm:pt modelId="{8CC80AF9-8522-4E6B-BAD9-283E0E5F19FD}" type="pres">
      <dgm:prSet presAssocID="{51C56764-E10F-4E2E-A128-D9C82FB72547}" presName="img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958A962B-B8E3-491A-9681-D7AFA5A9B82C}" type="pres">
      <dgm:prSet presAssocID="{51C56764-E10F-4E2E-A128-D9C82FB7254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DBC5D8C-1F52-40AF-B1F1-519287A76975}" type="pres">
      <dgm:prSet presAssocID="{3994D171-A6A2-4DE8-8129-ECB564A30531}" presName="spacer" presStyleCnt="0"/>
      <dgm:spPr/>
      <dgm:t>
        <a:bodyPr/>
        <a:lstStyle/>
        <a:p>
          <a:endParaRPr lang="en-AU"/>
        </a:p>
      </dgm:t>
    </dgm:pt>
    <dgm:pt modelId="{40692240-9A91-4B7E-B073-6AD936592CA8}" type="pres">
      <dgm:prSet presAssocID="{5E28DDF9-E49F-4E5D-8B2D-530A70DA5503}" presName="comp" presStyleCnt="0"/>
      <dgm:spPr/>
      <dgm:t>
        <a:bodyPr/>
        <a:lstStyle/>
        <a:p>
          <a:endParaRPr lang="en-AU"/>
        </a:p>
      </dgm:t>
    </dgm:pt>
    <dgm:pt modelId="{1F6A36F8-B71A-4659-99AD-198D06CA10B0}" type="pres">
      <dgm:prSet presAssocID="{5E28DDF9-E49F-4E5D-8B2D-530A70DA5503}" presName="box" presStyleLbl="node1" presStyleIdx="1" presStyleCnt="4"/>
      <dgm:spPr/>
      <dgm:t>
        <a:bodyPr/>
        <a:lstStyle/>
        <a:p>
          <a:endParaRPr lang="en-AU"/>
        </a:p>
      </dgm:t>
    </dgm:pt>
    <dgm:pt modelId="{FDCFB1C8-BE12-4DE1-B833-1791002B94DE}" type="pres">
      <dgm:prSet presAssocID="{5E28DDF9-E49F-4E5D-8B2D-530A70DA5503}" presName="img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A49A4CCB-D0BE-40E1-B88B-C88C758196FE}" type="pres">
      <dgm:prSet presAssocID="{5E28DDF9-E49F-4E5D-8B2D-530A70DA5503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F53C763-6C31-4AE3-BBC0-D45AA1C4AEB7}" type="pres">
      <dgm:prSet presAssocID="{D8E2D027-AA72-463F-9E79-85BE35DBD18B}" presName="spacer" presStyleCnt="0"/>
      <dgm:spPr/>
      <dgm:t>
        <a:bodyPr/>
        <a:lstStyle/>
        <a:p>
          <a:endParaRPr lang="en-AU"/>
        </a:p>
      </dgm:t>
    </dgm:pt>
    <dgm:pt modelId="{E2D24772-3148-4913-A68A-D775D3779299}" type="pres">
      <dgm:prSet presAssocID="{1B0AB399-50A0-4961-8FBA-DC614E53FDB5}" presName="comp" presStyleCnt="0"/>
      <dgm:spPr/>
      <dgm:t>
        <a:bodyPr/>
        <a:lstStyle/>
        <a:p>
          <a:endParaRPr lang="en-AU"/>
        </a:p>
      </dgm:t>
    </dgm:pt>
    <dgm:pt modelId="{3B8D3C0C-E0E1-4345-8FAC-1F7E8AA39E16}" type="pres">
      <dgm:prSet presAssocID="{1B0AB399-50A0-4961-8FBA-DC614E53FDB5}" presName="box" presStyleLbl="node1" presStyleIdx="2" presStyleCnt="4"/>
      <dgm:spPr/>
      <dgm:t>
        <a:bodyPr/>
        <a:lstStyle/>
        <a:p>
          <a:endParaRPr lang="en-AU"/>
        </a:p>
      </dgm:t>
    </dgm:pt>
    <dgm:pt modelId="{6E65058D-925D-4750-8F5C-863C0183564C}" type="pres">
      <dgm:prSet presAssocID="{1B0AB399-50A0-4961-8FBA-DC614E53FDB5}" presName="img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9524F282-8667-465B-BDB9-DF49ADCDE982}" type="pres">
      <dgm:prSet presAssocID="{1B0AB399-50A0-4961-8FBA-DC614E53FDB5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82FD001-7DD2-4509-8D63-716A65D8256D}" type="pres">
      <dgm:prSet presAssocID="{BAF480BB-7C90-405A-A4F7-53C219EC6FCD}" presName="spacer" presStyleCnt="0"/>
      <dgm:spPr/>
      <dgm:t>
        <a:bodyPr/>
        <a:lstStyle/>
        <a:p>
          <a:endParaRPr lang="en-AU"/>
        </a:p>
      </dgm:t>
    </dgm:pt>
    <dgm:pt modelId="{DA17AAEC-31FE-45C1-B36C-44976DDA81B9}" type="pres">
      <dgm:prSet presAssocID="{9A0D24D6-DA6D-434D-819C-2BB132E92C64}" presName="comp" presStyleCnt="0"/>
      <dgm:spPr/>
      <dgm:t>
        <a:bodyPr/>
        <a:lstStyle/>
        <a:p>
          <a:endParaRPr lang="en-AU"/>
        </a:p>
      </dgm:t>
    </dgm:pt>
    <dgm:pt modelId="{6F2C891A-6C5C-45A3-86F4-654930069B81}" type="pres">
      <dgm:prSet presAssocID="{9A0D24D6-DA6D-434D-819C-2BB132E92C64}" presName="box" presStyleLbl="node1" presStyleIdx="3" presStyleCnt="4" custLinFactNeighborX="870"/>
      <dgm:spPr/>
      <dgm:t>
        <a:bodyPr/>
        <a:lstStyle/>
        <a:p>
          <a:endParaRPr lang="en-AU"/>
        </a:p>
      </dgm:t>
    </dgm:pt>
    <dgm:pt modelId="{E57AE72B-2A02-4121-9BF9-87135E949947}" type="pres">
      <dgm:prSet presAssocID="{9A0D24D6-DA6D-434D-819C-2BB132E92C64}" presName="img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BE007F78-AA65-4B09-93EC-774260989D9A}" type="pres">
      <dgm:prSet presAssocID="{9A0D24D6-DA6D-434D-819C-2BB132E92C64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8DFF6083-BEA9-4F34-BA1E-070066CC8DC6}" type="presOf" srcId="{98249CA5-7B09-40DE-B9C9-CB3234659220}" destId="{9524F282-8667-465B-BDB9-DF49ADCDE982}" srcOrd="1" destOrd="2" presId="urn:microsoft.com/office/officeart/2005/8/layout/vList4"/>
    <dgm:cxn modelId="{B4B18291-F984-456F-AD0E-91FD1FDC328C}" type="presOf" srcId="{CAF5151A-8DA7-453B-A7FF-F6BD8E526446}" destId="{6F2C891A-6C5C-45A3-86F4-654930069B81}" srcOrd="0" destOrd="3" presId="urn:microsoft.com/office/officeart/2005/8/layout/vList4"/>
    <dgm:cxn modelId="{0E823ECB-3CD0-4712-9BB2-D0195A494DAE}" type="presOf" srcId="{CB55DFF1-E849-47B2-A486-7C6704079B5E}" destId="{BE007F78-AA65-4B09-93EC-774260989D9A}" srcOrd="1" destOrd="2" presId="urn:microsoft.com/office/officeart/2005/8/layout/vList4"/>
    <dgm:cxn modelId="{F475C2ED-4565-4256-9ED4-FD8343255227}" type="presOf" srcId="{5DD8EFA5-C0DC-4961-A4E6-4D34ADAAAD7D}" destId="{3B8D3C0C-E0E1-4345-8FAC-1F7E8AA39E16}" srcOrd="0" destOrd="3" presId="urn:microsoft.com/office/officeart/2005/8/layout/vList4"/>
    <dgm:cxn modelId="{FFBF3764-8F5F-42EB-B9C3-6597933F1DCB}" srcId="{87AA0B8E-2D2C-475A-B378-D9BE147F13D6}" destId="{5E28DDF9-E49F-4E5D-8B2D-530A70DA5503}" srcOrd="1" destOrd="0" parTransId="{25D7C2BD-E6E7-4473-8042-A3D59C7A8770}" sibTransId="{D8E2D027-AA72-463F-9E79-85BE35DBD18B}"/>
    <dgm:cxn modelId="{7489DBEB-E710-4430-A5DC-8E4FA3EB0CCE}" srcId="{9A0D24D6-DA6D-434D-819C-2BB132E92C64}" destId="{CAF5151A-8DA7-453B-A7FF-F6BD8E526446}" srcOrd="2" destOrd="0" parTransId="{F46D292D-9763-4AEF-A046-6D51783F6189}" sibTransId="{8EDFF5EA-E2E5-4DE5-A387-D9604EF9861E}"/>
    <dgm:cxn modelId="{BFF5860F-9DB1-4DF1-8BD0-97829E951219}" type="presOf" srcId="{FFFDC02E-A0A3-4986-9F3F-47689669B9D4}" destId="{958A962B-B8E3-491A-9681-D7AFA5A9B82C}" srcOrd="1" destOrd="2" presId="urn:microsoft.com/office/officeart/2005/8/layout/vList4"/>
    <dgm:cxn modelId="{BD5EFDB2-4E92-41C1-A4F5-8AE391575D60}" srcId="{1B0AB399-50A0-4961-8FBA-DC614E53FDB5}" destId="{5DD8EFA5-C0DC-4961-A4E6-4D34ADAAAD7D}" srcOrd="2" destOrd="0" parTransId="{118F9DAE-69AD-44FF-A439-FC5126C504AD}" sibTransId="{B7E1E0FF-69BF-4426-9EEF-329C91483E0F}"/>
    <dgm:cxn modelId="{794887A9-A886-4F7E-BE25-4E15A8B61EB0}" type="presOf" srcId="{87AA0B8E-2D2C-475A-B378-D9BE147F13D6}" destId="{C156CF04-4670-46E7-9685-1F0927F80C7F}" srcOrd="0" destOrd="0" presId="urn:microsoft.com/office/officeart/2005/8/layout/vList4"/>
    <dgm:cxn modelId="{4D3E4281-4B84-4CDF-96B5-7F64382644E4}" srcId="{5E28DDF9-E49F-4E5D-8B2D-530A70DA5503}" destId="{263F5F27-8199-4193-8877-4D63C7FD9C45}" srcOrd="1" destOrd="0" parTransId="{575B270E-9611-40DD-B72F-E4746F9B3425}" sibTransId="{24FCF54A-4907-4BE9-AA0B-D13551026B84}"/>
    <dgm:cxn modelId="{2562D35D-9460-4689-AD12-5C082B282BD6}" type="presOf" srcId="{98249CA5-7B09-40DE-B9C9-CB3234659220}" destId="{3B8D3C0C-E0E1-4345-8FAC-1F7E8AA39E16}" srcOrd="0" destOrd="2" presId="urn:microsoft.com/office/officeart/2005/8/layout/vList4"/>
    <dgm:cxn modelId="{E43C0EF2-E2D7-47AA-8B49-5335AAB34F80}" type="presOf" srcId="{CB55DFF1-E849-47B2-A486-7C6704079B5E}" destId="{6F2C891A-6C5C-45A3-86F4-654930069B81}" srcOrd="0" destOrd="2" presId="urn:microsoft.com/office/officeart/2005/8/layout/vList4"/>
    <dgm:cxn modelId="{FE44A6CB-37AD-4A78-ADBB-8D0BA7EE1D99}" srcId="{1B0AB399-50A0-4961-8FBA-DC614E53FDB5}" destId="{E33A93E5-9796-4D64-BC17-65255D59D8E0}" srcOrd="0" destOrd="0" parTransId="{6B1579FB-8FBE-4F4A-9999-695CC9EE6036}" sibTransId="{BAA343C7-F6CD-450D-AB07-3D8ABEF1804D}"/>
    <dgm:cxn modelId="{324A1057-AC03-4B51-AD15-32A4F0D8616C}" type="presOf" srcId="{FFFDC02E-A0A3-4986-9F3F-47689669B9D4}" destId="{9773D285-E873-4A69-BC4D-814FF8D4FC47}" srcOrd="0" destOrd="2" presId="urn:microsoft.com/office/officeart/2005/8/layout/vList4"/>
    <dgm:cxn modelId="{D4D4FF8A-BE6C-4755-80EE-82D231466BFF}" type="presOf" srcId="{51C56764-E10F-4E2E-A128-D9C82FB72547}" destId="{9773D285-E873-4A69-BC4D-814FF8D4FC47}" srcOrd="0" destOrd="0" presId="urn:microsoft.com/office/officeart/2005/8/layout/vList4"/>
    <dgm:cxn modelId="{96F4DC9B-ACDD-4826-8BFC-E09B9E06B7B4}" srcId="{5E28DDF9-E49F-4E5D-8B2D-530A70DA5503}" destId="{B798E221-4DEE-43BE-962F-6A93B590A46E}" srcOrd="0" destOrd="0" parTransId="{15FB3B24-C8AB-4080-8755-53CC9F9527E0}" sibTransId="{23B3E8E9-B4EC-4CB0-A073-D82AE6C94981}"/>
    <dgm:cxn modelId="{1610D542-1164-4644-A88D-835A644A823A}" type="presOf" srcId="{1B0AB399-50A0-4961-8FBA-DC614E53FDB5}" destId="{3B8D3C0C-E0E1-4345-8FAC-1F7E8AA39E16}" srcOrd="0" destOrd="0" presId="urn:microsoft.com/office/officeart/2005/8/layout/vList4"/>
    <dgm:cxn modelId="{3BEA1FEE-86A1-4D2F-8A4F-7826FC25774C}" type="presOf" srcId="{3D41EB8B-E3F5-4316-989E-97B8C930E8D8}" destId="{A49A4CCB-D0BE-40E1-B88B-C88C758196FE}" srcOrd="1" destOrd="3" presId="urn:microsoft.com/office/officeart/2005/8/layout/vList4"/>
    <dgm:cxn modelId="{8BC9C5A3-5493-49DC-ABDA-2E022A1F6B82}" type="presOf" srcId="{743347AA-CFBB-47B1-839B-FF3A04379CC6}" destId="{6F2C891A-6C5C-45A3-86F4-654930069B81}" srcOrd="0" destOrd="1" presId="urn:microsoft.com/office/officeart/2005/8/layout/vList4"/>
    <dgm:cxn modelId="{9D239A0D-D99C-4449-9ECA-B229827F7C87}" srcId="{5E28DDF9-E49F-4E5D-8B2D-530A70DA5503}" destId="{3D41EB8B-E3F5-4316-989E-97B8C930E8D8}" srcOrd="2" destOrd="0" parTransId="{5D61582E-D8E8-4AB3-A179-92C253D276E6}" sibTransId="{7FEAE980-E416-4379-8C6E-33B4326559DE}"/>
    <dgm:cxn modelId="{C6589122-8F0E-4B1F-B8FA-999425DBC79C}" type="presOf" srcId="{263F5F27-8199-4193-8877-4D63C7FD9C45}" destId="{1F6A36F8-B71A-4659-99AD-198D06CA10B0}" srcOrd="0" destOrd="2" presId="urn:microsoft.com/office/officeart/2005/8/layout/vList4"/>
    <dgm:cxn modelId="{C7660568-C085-47A0-BEFA-FE2BD4CCB5F8}" type="presOf" srcId="{3D41EB8B-E3F5-4316-989E-97B8C930E8D8}" destId="{1F6A36F8-B71A-4659-99AD-198D06CA10B0}" srcOrd="0" destOrd="3" presId="urn:microsoft.com/office/officeart/2005/8/layout/vList4"/>
    <dgm:cxn modelId="{9694DF54-8BB7-4F3D-831D-1A105DE539D1}" type="presOf" srcId="{3786F695-82DB-4203-8D55-AFBDACF81B46}" destId="{9773D285-E873-4A69-BC4D-814FF8D4FC47}" srcOrd="0" destOrd="3" presId="urn:microsoft.com/office/officeart/2005/8/layout/vList4"/>
    <dgm:cxn modelId="{CABA1073-172F-4611-9624-AECD7CBC465B}" type="presOf" srcId="{51C56764-E10F-4E2E-A128-D9C82FB72547}" destId="{958A962B-B8E3-491A-9681-D7AFA5A9B82C}" srcOrd="1" destOrd="0" presId="urn:microsoft.com/office/officeart/2005/8/layout/vList4"/>
    <dgm:cxn modelId="{476DDF19-9794-46F4-8230-DBB32DBF21AA}" srcId="{51C56764-E10F-4E2E-A128-D9C82FB72547}" destId="{C5A3CC46-BBAE-4B16-AE86-04D796A09E58}" srcOrd="0" destOrd="0" parTransId="{C91AB05D-EC01-44AC-8CE7-313C1C6DE8D3}" sibTransId="{6872D41A-E9A4-4E9E-A7EC-8CD319F2967E}"/>
    <dgm:cxn modelId="{520B3F2E-ABCD-4824-BC73-B3E18509A502}" type="presOf" srcId="{E33A93E5-9796-4D64-BC17-65255D59D8E0}" destId="{3B8D3C0C-E0E1-4345-8FAC-1F7E8AA39E16}" srcOrd="0" destOrd="1" presId="urn:microsoft.com/office/officeart/2005/8/layout/vList4"/>
    <dgm:cxn modelId="{9E5064E2-AB72-4A50-AF97-731562C1F055}" type="presOf" srcId="{5DD8EFA5-C0DC-4961-A4E6-4D34ADAAAD7D}" destId="{9524F282-8667-465B-BDB9-DF49ADCDE982}" srcOrd="1" destOrd="3" presId="urn:microsoft.com/office/officeart/2005/8/layout/vList4"/>
    <dgm:cxn modelId="{46FAA6CD-F088-4425-A559-5289FB45436E}" type="presOf" srcId="{1B0AB399-50A0-4961-8FBA-DC614E53FDB5}" destId="{9524F282-8667-465B-BDB9-DF49ADCDE982}" srcOrd="1" destOrd="0" presId="urn:microsoft.com/office/officeart/2005/8/layout/vList4"/>
    <dgm:cxn modelId="{B43985EF-8A4A-4F34-B460-D5C589E4A737}" type="presOf" srcId="{C5A3CC46-BBAE-4B16-AE86-04D796A09E58}" destId="{958A962B-B8E3-491A-9681-D7AFA5A9B82C}" srcOrd="1" destOrd="1" presId="urn:microsoft.com/office/officeart/2005/8/layout/vList4"/>
    <dgm:cxn modelId="{1133A408-2FB4-458E-BD48-E6B4FA1F2A50}" srcId="{51C56764-E10F-4E2E-A128-D9C82FB72547}" destId="{FFFDC02E-A0A3-4986-9F3F-47689669B9D4}" srcOrd="1" destOrd="0" parTransId="{03C53F4A-355F-49D7-843B-B742D2DBEAE9}" sibTransId="{6853FB2E-282F-49E7-8B31-8A4A506D23CC}"/>
    <dgm:cxn modelId="{4C6E5237-5237-4C98-9D1E-2A00505DC5D3}" type="presOf" srcId="{9A0D24D6-DA6D-434D-819C-2BB132E92C64}" destId="{BE007F78-AA65-4B09-93EC-774260989D9A}" srcOrd="1" destOrd="0" presId="urn:microsoft.com/office/officeart/2005/8/layout/vList4"/>
    <dgm:cxn modelId="{A5B37361-92DA-416F-B34D-00D91499F7ED}" srcId="{1B0AB399-50A0-4961-8FBA-DC614E53FDB5}" destId="{98249CA5-7B09-40DE-B9C9-CB3234659220}" srcOrd="1" destOrd="0" parTransId="{0E85DFDC-3A71-406B-9A05-A0EE01427008}" sibTransId="{C9E7FBB3-A0D7-47C5-B7C2-2F4985C78211}"/>
    <dgm:cxn modelId="{FD89B9E7-E7A6-4AD4-9283-7BBFEBEE40DD}" type="presOf" srcId="{3786F695-82DB-4203-8D55-AFBDACF81B46}" destId="{958A962B-B8E3-491A-9681-D7AFA5A9B82C}" srcOrd="1" destOrd="3" presId="urn:microsoft.com/office/officeart/2005/8/layout/vList4"/>
    <dgm:cxn modelId="{57937E9F-AA5A-4956-BDD0-B3B3CD3CBAC3}" type="presOf" srcId="{263F5F27-8199-4193-8877-4D63C7FD9C45}" destId="{A49A4CCB-D0BE-40E1-B88B-C88C758196FE}" srcOrd="1" destOrd="2" presId="urn:microsoft.com/office/officeart/2005/8/layout/vList4"/>
    <dgm:cxn modelId="{86BFFD8B-56C6-4AE7-88A5-394F5752651A}" type="presOf" srcId="{C5A3CC46-BBAE-4B16-AE86-04D796A09E58}" destId="{9773D285-E873-4A69-BC4D-814FF8D4FC47}" srcOrd="0" destOrd="1" presId="urn:microsoft.com/office/officeart/2005/8/layout/vList4"/>
    <dgm:cxn modelId="{9DABA660-2132-4E6C-9CFE-91AC39FBF91D}" type="presOf" srcId="{CAF5151A-8DA7-453B-A7FF-F6BD8E526446}" destId="{BE007F78-AA65-4B09-93EC-774260989D9A}" srcOrd="1" destOrd="3" presId="urn:microsoft.com/office/officeart/2005/8/layout/vList4"/>
    <dgm:cxn modelId="{F12FA815-0CDB-4EB5-A752-8137268E0955}" type="presOf" srcId="{743347AA-CFBB-47B1-839B-FF3A04379CC6}" destId="{BE007F78-AA65-4B09-93EC-774260989D9A}" srcOrd="1" destOrd="1" presId="urn:microsoft.com/office/officeart/2005/8/layout/vList4"/>
    <dgm:cxn modelId="{83AA4669-8132-45A3-8564-28DE9CED0902}" type="presOf" srcId="{B798E221-4DEE-43BE-962F-6A93B590A46E}" destId="{A49A4CCB-D0BE-40E1-B88B-C88C758196FE}" srcOrd="1" destOrd="1" presId="urn:microsoft.com/office/officeart/2005/8/layout/vList4"/>
    <dgm:cxn modelId="{301AE11D-7E7C-4225-BD43-F025E90A3F4C}" srcId="{51C56764-E10F-4E2E-A128-D9C82FB72547}" destId="{3786F695-82DB-4203-8D55-AFBDACF81B46}" srcOrd="2" destOrd="0" parTransId="{31B37F56-1FC5-43E3-A5E7-C33EE16C4E96}" sibTransId="{90537D63-03C4-4CF1-A55C-643BDEF23373}"/>
    <dgm:cxn modelId="{6B8EC5C8-9DA0-4C7A-8DFD-DCA2087C6996}" type="presOf" srcId="{5E28DDF9-E49F-4E5D-8B2D-530A70DA5503}" destId="{1F6A36F8-B71A-4659-99AD-198D06CA10B0}" srcOrd="0" destOrd="0" presId="urn:microsoft.com/office/officeart/2005/8/layout/vList4"/>
    <dgm:cxn modelId="{2B35ED16-D492-4EC2-8E24-DABDB179CD88}" type="presOf" srcId="{5E28DDF9-E49F-4E5D-8B2D-530A70DA5503}" destId="{A49A4CCB-D0BE-40E1-B88B-C88C758196FE}" srcOrd="1" destOrd="0" presId="urn:microsoft.com/office/officeart/2005/8/layout/vList4"/>
    <dgm:cxn modelId="{4378AF67-EF10-4C0D-89A9-03B9C0660583}" srcId="{9A0D24D6-DA6D-434D-819C-2BB132E92C64}" destId="{743347AA-CFBB-47B1-839B-FF3A04379CC6}" srcOrd="0" destOrd="0" parTransId="{E304E6C8-363A-4944-AB14-74BA8DCA5B63}" sibTransId="{536FAEA7-96F0-4850-A4CC-5AF80920980B}"/>
    <dgm:cxn modelId="{D476E5F9-6EC2-4B89-A583-DBA48870A420}" srcId="{87AA0B8E-2D2C-475A-B378-D9BE147F13D6}" destId="{9A0D24D6-DA6D-434D-819C-2BB132E92C64}" srcOrd="3" destOrd="0" parTransId="{6560D330-3E97-4FF0-BF81-45C61651A9CF}" sibTransId="{BE42DD6B-A998-430F-85B8-7F712F301F9E}"/>
    <dgm:cxn modelId="{B0E7D82B-0F21-4A19-BB1C-A08C75EDDC22}" type="presOf" srcId="{9A0D24D6-DA6D-434D-819C-2BB132E92C64}" destId="{6F2C891A-6C5C-45A3-86F4-654930069B81}" srcOrd="0" destOrd="0" presId="urn:microsoft.com/office/officeart/2005/8/layout/vList4"/>
    <dgm:cxn modelId="{429C3412-20C9-480A-82FC-C7C9423F1F26}" srcId="{87AA0B8E-2D2C-475A-B378-D9BE147F13D6}" destId="{1B0AB399-50A0-4961-8FBA-DC614E53FDB5}" srcOrd="2" destOrd="0" parTransId="{4E7260B6-0B4C-472E-9948-2BBBE5B7CFD9}" sibTransId="{BAF480BB-7C90-405A-A4F7-53C219EC6FCD}"/>
    <dgm:cxn modelId="{0DA87BE8-8132-4AC9-BDB4-2403C8FCE6F8}" type="presOf" srcId="{E33A93E5-9796-4D64-BC17-65255D59D8E0}" destId="{9524F282-8667-465B-BDB9-DF49ADCDE982}" srcOrd="1" destOrd="1" presId="urn:microsoft.com/office/officeart/2005/8/layout/vList4"/>
    <dgm:cxn modelId="{956D869F-EBAB-46C7-BE84-C95998AA9662}" type="presOf" srcId="{B798E221-4DEE-43BE-962F-6A93B590A46E}" destId="{1F6A36F8-B71A-4659-99AD-198D06CA10B0}" srcOrd="0" destOrd="1" presId="urn:microsoft.com/office/officeart/2005/8/layout/vList4"/>
    <dgm:cxn modelId="{8108E0BE-A188-4672-852C-D4F3F40121D8}" srcId="{9A0D24D6-DA6D-434D-819C-2BB132E92C64}" destId="{CB55DFF1-E849-47B2-A486-7C6704079B5E}" srcOrd="1" destOrd="0" parTransId="{27865A7D-42D0-492A-B2FA-64A0BA3629D1}" sibTransId="{263F1463-1FE7-4C21-9E22-AA7475931634}"/>
    <dgm:cxn modelId="{AF715E02-C75F-4E95-BEC5-21339A63C430}" srcId="{87AA0B8E-2D2C-475A-B378-D9BE147F13D6}" destId="{51C56764-E10F-4E2E-A128-D9C82FB72547}" srcOrd="0" destOrd="0" parTransId="{36C7E460-CA80-433E-985A-837877352BED}" sibTransId="{3994D171-A6A2-4DE8-8129-ECB564A30531}"/>
    <dgm:cxn modelId="{02AE0DFD-049C-40EF-B296-8459C83262B0}" type="presParOf" srcId="{C156CF04-4670-46E7-9685-1F0927F80C7F}" destId="{46F7FBE6-843A-4F37-BE03-1F41364A04EB}" srcOrd="0" destOrd="0" presId="urn:microsoft.com/office/officeart/2005/8/layout/vList4"/>
    <dgm:cxn modelId="{E4188ADA-B8E3-4533-86B3-FABDC81AD617}" type="presParOf" srcId="{46F7FBE6-843A-4F37-BE03-1F41364A04EB}" destId="{9773D285-E873-4A69-BC4D-814FF8D4FC47}" srcOrd="0" destOrd="0" presId="urn:microsoft.com/office/officeart/2005/8/layout/vList4"/>
    <dgm:cxn modelId="{3D40D97C-750D-40F6-9DB6-E434473F89CF}" type="presParOf" srcId="{46F7FBE6-843A-4F37-BE03-1F41364A04EB}" destId="{8CC80AF9-8522-4E6B-BAD9-283E0E5F19FD}" srcOrd="1" destOrd="0" presId="urn:microsoft.com/office/officeart/2005/8/layout/vList4"/>
    <dgm:cxn modelId="{CE5828E2-BFD1-4EA3-81AD-FA65EA1DAFF7}" type="presParOf" srcId="{46F7FBE6-843A-4F37-BE03-1F41364A04EB}" destId="{958A962B-B8E3-491A-9681-D7AFA5A9B82C}" srcOrd="2" destOrd="0" presId="urn:microsoft.com/office/officeart/2005/8/layout/vList4"/>
    <dgm:cxn modelId="{C423B02C-E46A-4F9E-A538-D3B4706E7966}" type="presParOf" srcId="{C156CF04-4670-46E7-9685-1F0927F80C7F}" destId="{9DBC5D8C-1F52-40AF-B1F1-519287A76975}" srcOrd="1" destOrd="0" presId="urn:microsoft.com/office/officeart/2005/8/layout/vList4"/>
    <dgm:cxn modelId="{B01ABFA5-05BB-40B9-A7F3-51F6B9B305D7}" type="presParOf" srcId="{C156CF04-4670-46E7-9685-1F0927F80C7F}" destId="{40692240-9A91-4B7E-B073-6AD936592CA8}" srcOrd="2" destOrd="0" presId="urn:microsoft.com/office/officeart/2005/8/layout/vList4"/>
    <dgm:cxn modelId="{392ED4E4-D022-460C-9ACE-0F39A7E02A49}" type="presParOf" srcId="{40692240-9A91-4B7E-B073-6AD936592CA8}" destId="{1F6A36F8-B71A-4659-99AD-198D06CA10B0}" srcOrd="0" destOrd="0" presId="urn:microsoft.com/office/officeart/2005/8/layout/vList4"/>
    <dgm:cxn modelId="{EAB7B371-82D6-4EF7-8535-23D496456F45}" type="presParOf" srcId="{40692240-9A91-4B7E-B073-6AD936592CA8}" destId="{FDCFB1C8-BE12-4DE1-B833-1791002B94DE}" srcOrd="1" destOrd="0" presId="urn:microsoft.com/office/officeart/2005/8/layout/vList4"/>
    <dgm:cxn modelId="{62B5542A-DCF9-4AA4-A7A1-6C12E00ED9D6}" type="presParOf" srcId="{40692240-9A91-4B7E-B073-6AD936592CA8}" destId="{A49A4CCB-D0BE-40E1-B88B-C88C758196FE}" srcOrd="2" destOrd="0" presId="urn:microsoft.com/office/officeart/2005/8/layout/vList4"/>
    <dgm:cxn modelId="{8E2F47B6-355C-4F58-8608-6095C83BD168}" type="presParOf" srcId="{C156CF04-4670-46E7-9685-1F0927F80C7F}" destId="{8F53C763-6C31-4AE3-BBC0-D45AA1C4AEB7}" srcOrd="3" destOrd="0" presId="urn:microsoft.com/office/officeart/2005/8/layout/vList4"/>
    <dgm:cxn modelId="{093EB9D6-45F2-4CF3-B29D-A151E67AC9CB}" type="presParOf" srcId="{C156CF04-4670-46E7-9685-1F0927F80C7F}" destId="{E2D24772-3148-4913-A68A-D775D3779299}" srcOrd="4" destOrd="0" presId="urn:microsoft.com/office/officeart/2005/8/layout/vList4"/>
    <dgm:cxn modelId="{CA34B7F1-DABC-4958-B8F6-E43AA9F1016A}" type="presParOf" srcId="{E2D24772-3148-4913-A68A-D775D3779299}" destId="{3B8D3C0C-E0E1-4345-8FAC-1F7E8AA39E16}" srcOrd="0" destOrd="0" presId="urn:microsoft.com/office/officeart/2005/8/layout/vList4"/>
    <dgm:cxn modelId="{B4EF042A-1528-4A5B-AB7E-83A343C43191}" type="presParOf" srcId="{E2D24772-3148-4913-A68A-D775D3779299}" destId="{6E65058D-925D-4750-8F5C-863C0183564C}" srcOrd="1" destOrd="0" presId="urn:microsoft.com/office/officeart/2005/8/layout/vList4"/>
    <dgm:cxn modelId="{6A1956DF-9329-4DE2-B85C-09725947F46E}" type="presParOf" srcId="{E2D24772-3148-4913-A68A-D775D3779299}" destId="{9524F282-8667-465B-BDB9-DF49ADCDE982}" srcOrd="2" destOrd="0" presId="urn:microsoft.com/office/officeart/2005/8/layout/vList4"/>
    <dgm:cxn modelId="{E338BDA1-24AA-47E1-ACF0-A0E8DEDC8720}" type="presParOf" srcId="{C156CF04-4670-46E7-9685-1F0927F80C7F}" destId="{782FD001-7DD2-4509-8D63-716A65D8256D}" srcOrd="5" destOrd="0" presId="urn:microsoft.com/office/officeart/2005/8/layout/vList4"/>
    <dgm:cxn modelId="{733AE69C-041E-469B-8DE9-EA6B918EDB80}" type="presParOf" srcId="{C156CF04-4670-46E7-9685-1F0927F80C7F}" destId="{DA17AAEC-31FE-45C1-B36C-44976DDA81B9}" srcOrd="6" destOrd="0" presId="urn:microsoft.com/office/officeart/2005/8/layout/vList4"/>
    <dgm:cxn modelId="{09884A11-2E66-455B-AFF2-38AE67C02A19}" type="presParOf" srcId="{DA17AAEC-31FE-45C1-B36C-44976DDA81B9}" destId="{6F2C891A-6C5C-45A3-86F4-654930069B81}" srcOrd="0" destOrd="0" presId="urn:microsoft.com/office/officeart/2005/8/layout/vList4"/>
    <dgm:cxn modelId="{1A64F388-F6F4-4A29-B377-57D9456290F8}" type="presParOf" srcId="{DA17AAEC-31FE-45C1-B36C-44976DDA81B9}" destId="{E57AE72B-2A02-4121-9BF9-87135E949947}" srcOrd="1" destOrd="0" presId="urn:microsoft.com/office/officeart/2005/8/layout/vList4"/>
    <dgm:cxn modelId="{78C91569-F4E4-468F-B750-7CA93F587C62}" type="presParOf" srcId="{DA17AAEC-31FE-45C1-B36C-44976DDA81B9}" destId="{BE007F78-AA65-4B09-93EC-774260989D9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3B311-B544-47DA-A617-DDCFEE46ADBB}">
      <dsp:nvSpPr>
        <dsp:cNvPr id="0" name=""/>
        <dsp:cNvSpPr/>
      </dsp:nvSpPr>
      <dsp:spPr>
        <a:xfrm>
          <a:off x="532537" y="1494351"/>
          <a:ext cx="709381" cy="908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4690" y="0"/>
              </a:lnTo>
              <a:lnTo>
                <a:pt x="354690" y="908313"/>
              </a:lnTo>
              <a:lnTo>
                <a:pt x="709381" y="9083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58415" y="1919695"/>
        <a:ext cx="57624" cy="57624"/>
      </dsp:txXfrm>
    </dsp:sp>
    <dsp:sp modelId="{6CC314A4-1D40-4F63-8B9A-A4E15DEF4AC4}">
      <dsp:nvSpPr>
        <dsp:cNvPr id="0" name=""/>
        <dsp:cNvSpPr/>
      </dsp:nvSpPr>
      <dsp:spPr>
        <a:xfrm>
          <a:off x="532537" y="1494351"/>
          <a:ext cx="709381" cy="242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4690" y="0"/>
              </a:lnTo>
              <a:lnTo>
                <a:pt x="354690" y="242640"/>
              </a:lnTo>
              <a:lnTo>
                <a:pt x="709381" y="2426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68485" y="1596928"/>
        <a:ext cx="37486" cy="37486"/>
      </dsp:txXfrm>
    </dsp:sp>
    <dsp:sp modelId="{ED4F53CC-C9F2-49C8-B274-30B9A97179BA}">
      <dsp:nvSpPr>
        <dsp:cNvPr id="0" name=""/>
        <dsp:cNvSpPr/>
      </dsp:nvSpPr>
      <dsp:spPr>
        <a:xfrm>
          <a:off x="532537" y="1071319"/>
          <a:ext cx="709381" cy="423031"/>
        </a:xfrm>
        <a:custGeom>
          <a:avLst/>
          <a:gdLst/>
          <a:ahLst/>
          <a:cxnLst/>
          <a:rect l="0" t="0" r="0" b="0"/>
          <a:pathLst>
            <a:path>
              <a:moveTo>
                <a:pt x="0" y="423031"/>
              </a:moveTo>
              <a:lnTo>
                <a:pt x="354690" y="423031"/>
              </a:lnTo>
              <a:lnTo>
                <a:pt x="354690" y="0"/>
              </a:lnTo>
              <a:lnTo>
                <a:pt x="70938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66579" y="1262187"/>
        <a:ext cx="41297" cy="41297"/>
      </dsp:txXfrm>
    </dsp:sp>
    <dsp:sp modelId="{D53FFDA6-9F41-43F4-B0C1-064DFA571CA4}">
      <dsp:nvSpPr>
        <dsp:cNvPr id="0" name=""/>
        <dsp:cNvSpPr/>
      </dsp:nvSpPr>
      <dsp:spPr>
        <a:xfrm>
          <a:off x="532537" y="405647"/>
          <a:ext cx="709381" cy="1088703"/>
        </a:xfrm>
        <a:custGeom>
          <a:avLst/>
          <a:gdLst/>
          <a:ahLst/>
          <a:cxnLst/>
          <a:rect l="0" t="0" r="0" b="0"/>
          <a:pathLst>
            <a:path>
              <a:moveTo>
                <a:pt x="0" y="1088703"/>
              </a:moveTo>
              <a:lnTo>
                <a:pt x="354690" y="1088703"/>
              </a:lnTo>
              <a:lnTo>
                <a:pt x="354690" y="0"/>
              </a:lnTo>
              <a:lnTo>
                <a:pt x="70938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54742" y="917513"/>
        <a:ext cx="64971" cy="64971"/>
      </dsp:txXfrm>
    </dsp:sp>
    <dsp:sp modelId="{02DF7D9E-415B-4150-91E1-E0DDC4606816}">
      <dsp:nvSpPr>
        <dsp:cNvPr id="0" name=""/>
        <dsp:cNvSpPr/>
      </dsp:nvSpPr>
      <dsp:spPr>
        <a:xfrm rot="16200000">
          <a:off x="-940041" y="1228082"/>
          <a:ext cx="2412619" cy="53253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>
              <a:solidFill>
                <a:schemeClr val="tx1"/>
              </a:solidFill>
            </a:rPr>
            <a:t>Unit 3 </a:t>
          </a:r>
          <a:r>
            <a:rPr lang="en-AU" sz="1600" b="1" kern="1200" dirty="0" smtClean="0">
              <a:solidFill>
                <a:schemeClr val="tx1"/>
              </a:solidFill>
            </a:rPr>
            <a:t>Outcome</a:t>
          </a:r>
          <a:r>
            <a:rPr lang="en-AU" sz="2000" b="1" kern="1200" dirty="0" smtClean="0">
              <a:solidFill>
                <a:schemeClr val="tx1"/>
              </a:solidFill>
            </a:rPr>
            <a:t> 2</a:t>
          </a:r>
          <a:endParaRPr lang="en-AU" sz="2000" b="1" kern="1200" dirty="0">
            <a:solidFill>
              <a:schemeClr val="tx1"/>
            </a:solidFill>
          </a:endParaRPr>
        </a:p>
      </dsp:txBody>
      <dsp:txXfrm>
        <a:off x="-940041" y="1228082"/>
        <a:ext cx="2412619" cy="532537"/>
      </dsp:txXfrm>
    </dsp:sp>
    <dsp:sp modelId="{0BECA6EF-1A01-4913-B92E-220E58EA2011}">
      <dsp:nvSpPr>
        <dsp:cNvPr id="0" name=""/>
        <dsp:cNvSpPr/>
      </dsp:nvSpPr>
      <dsp:spPr>
        <a:xfrm>
          <a:off x="1241919" y="139379"/>
          <a:ext cx="6673811" cy="53253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1. Depth of understanding of formation of a hypothesis and coherence of a conclusion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139379"/>
        <a:ext cx="6673811" cy="532537"/>
      </dsp:txXfrm>
    </dsp:sp>
    <dsp:sp modelId="{E4E4BC40-B5CD-4666-AF51-C10077AEE483}">
      <dsp:nvSpPr>
        <dsp:cNvPr id="0" name=""/>
        <dsp:cNvSpPr/>
      </dsp:nvSpPr>
      <dsp:spPr>
        <a:xfrm>
          <a:off x="1241919" y="805051"/>
          <a:ext cx="6673811" cy="532537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2. Skills in acquiring, validating and referencing data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805051"/>
        <a:ext cx="6673811" cy="532537"/>
      </dsp:txXfrm>
    </dsp:sp>
    <dsp:sp modelId="{12129D91-D522-425E-98E7-F838734273CF}">
      <dsp:nvSpPr>
        <dsp:cNvPr id="0" name=""/>
        <dsp:cNvSpPr/>
      </dsp:nvSpPr>
      <dsp:spPr>
        <a:xfrm>
          <a:off x="1241919" y="1470723"/>
          <a:ext cx="6678963" cy="5325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3. Skills in organising, manipulating and securing data and information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1470723"/>
        <a:ext cx="6678963" cy="532537"/>
      </dsp:txXfrm>
    </dsp:sp>
    <dsp:sp modelId="{BA46EFAD-833B-4F86-BC56-3FB2CDAE68D0}">
      <dsp:nvSpPr>
        <dsp:cNvPr id="0" name=""/>
        <dsp:cNvSpPr/>
      </dsp:nvSpPr>
      <dsp:spPr>
        <a:xfrm>
          <a:off x="1241919" y="2136395"/>
          <a:ext cx="6678963" cy="532537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4. Depth  of understanding of project management concepts and processes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2136395"/>
        <a:ext cx="6678963" cy="5325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3B311-B544-47DA-A617-DDCFEE46ADBB}">
      <dsp:nvSpPr>
        <dsp:cNvPr id="0" name=""/>
        <dsp:cNvSpPr/>
      </dsp:nvSpPr>
      <dsp:spPr>
        <a:xfrm>
          <a:off x="532537" y="1468284"/>
          <a:ext cx="634796" cy="9343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7398" y="0"/>
              </a:lnTo>
              <a:lnTo>
                <a:pt x="317398" y="934379"/>
              </a:lnTo>
              <a:lnTo>
                <a:pt x="634796" y="934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21695" y="1907234"/>
        <a:ext cx="56480" cy="56480"/>
      </dsp:txXfrm>
    </dsp:sp>
    <dsp:sp modelId="{6CC314A4-1D40-4F63-8B9A-A4E15DEF4AC4}">
      <dsp:nvSpPr>
        <dsp:cNvPr id="0" name=""/>
        <dsp:cNvSpPr/>
      </dsp:nvSpPr>
      <dsp:spPr>
        <a:xfrm>
          <a:off x="532537" y="1468284"/>
          <a:ext cx="634796" cy="268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7398" y="0"/>
              </a:lnTo>
              <a:lnTo>
                <a:pt x="317398" y="268707"/>
              </a:lnTo>
              <a:lnTo>
                <a:pt x="634796" y="2687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32702" y="1585405"/>
        <a:ext cx="34466" cy="34466"/>
      </dsp:txXfrm>
    </dsp:sp>
    <dsp:sp modelId="{ED4F53CC-C9F2-49C8-B274-30B9A97179BA}">
      <dsp:nvSpPr>
        <dsp:cNvPr id="0" name=""/>
        <dsp:cNvSpPr/>
      </dsp:nvSpPr>
      <dsp:spPr>
        <a:xfrm>
          <a:off x="532537" y="1071319"/>
          <a:ext cx="634796" cy="396964"/>
        </a:xfrm>
        <a:custGeom>
          <a:avLst/>
          <a:gdLst/>
          <a:ahLst/>
          <a:cxnLst/>
          <a:rect l="0" t="0" r="0" b="0"/>
          <a:pathLst>
            <a:path>
              <a:moveTo>
                <a:pt x="0" y="396964"/>
              </a:moveTo>
              <a:lnTo>
                <a:pt x="317398" y="396964"/>
              </a:lnTo>
              <a:lnTo>
                <a:pt x="317398" y="0"/>
              </a:lnTo>
              <a:lnTo>
                <a:pt x="63479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31218" y="1251084"/>
        <a:ext cx="37434" cy="37434"/>
      </dsp:txXfrm>
    </dsp:sp>
    <dsp:sp modelId="{D53FFDA6-9F41-43F4-B0C1-064DFA571CA4}">
      <dsp:nvSpPr>
        <dsp:cNvPr id="0" name=""/>
        <dsp:cNvSpPr/>
      </dsp:nvSpPr>
      <dsp:spPr>
        <a:xfrm>
          <a:off x="532537" y="405647"/>
          <a:ext cx="634796" cy="1062636"/>
        </a:xfrm>
        <a:custGeom>
          <a:avLst/>
          <a:gdLst/>
          <a:ahLst/>
          <a:cxnLst/>
          <a:rect l="0" t="0" r="0" b="0"/>
          <a:pathLst>
            <a:path>
              <a:moveTo>
                <a:pt x="0" y="1062636"/>
              </a:moveTo>
              <a:lnTo>
                <a:pt x="317398" y="1062636"/>
              </a:lnTo>
              <a:lnTo>
                <a:pt x="317398" y="0"/>
              </a:lnTo>
              <a:lnTo>
                <a:pt x="63479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18990" y="906021"/>
        <a:ext cx="61890" cy="61890"/>
      </dsp:txXfrm>
    </dsp:sp>
    <dsp:sp modelId="{02DF7D9E-415B-4150-91E1-E0DDC4606816}">
      <dsp:nvSpPr>
        <dsp:cNvPr id="0" name=""/>
        <dsp:cNvSpPr/>
      </dsp:nvSpPr>
      <dsp:spPr>
        <a:xfrm rot="16200000">
          <a:off x="-940041" y="1202015"/>
          <a:ext cx="2412619" cy="53253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>
              <a:solidFill>
                <a:schemeClr val="tx1"/>
              </a:solidFill>
            </a:rPr>
            <a:t>Unit 4  </a:t>
          </a:r>
          <a:r>
            <a:rPr lang="en-AU" sz="1600" b="1" kern="1200" dirty="0" smtClean="0">
              <a:solidFill>
                <a:schemeClr val="tx1"/>
              </a:solidFill>
            </a:rPr>
            <a:t>Outcome</a:t>
          </a:r>
          <a:r>
            <a:rPr lang="en-AU" sz="2000" b="1" kern="1200" dirty="0" smtClean="0">
              <a:solidFill>
                <a:schemeClr val="tx1"/>
              </a:solidFill>
            </a:rPr>
            <a:t> 1</a:t>
          </a:r>
          <a:endParaRPr lang="en-AU" sz="2000" b="1" kern="1200" dirty="0">
            <a:solidFill>
              <a:schemeClr val="tx1"/>
            </a:solidFill>
          </a:endParaRPr>
        </a:p>
      </dsp:txBody>
      <dsp:txXfrm>
        <a:off x="-940041" y="1202015"/>
        <a:ext cx="2412619" cy="532537"/>
      </dsp:txXfrm>
    </dsp:sp>
    <dsp:sp modelId="{0BECA6EF-1A01-4913-B92E-220E58EA2011}">
      <dsp:nvSpPr>
        <dsp:cNvPr id="0" name=""/>
        <dsp:cNvSpPr/>
      </dsp:nvSpPr>
      <dsp:spPr>
        <a:xfrm>
          <a:off x="1167334" y="139379"/>
          <a:ext cx="6822981" cy="53253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5. Skills in generating design ideas and designing preferred solutions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139379"/>
        <a:ext cx="6822981" cy="532537"/>
      </dsp:txXfrm>
    </dsp:sp>
    <dsp:sp modelId="{E4E4BC40-B5CD-4666-AF51-C10077AEE483}">
      <dsp:nvSpPr>
        <dsp:cNvPr id="0" name=""/>
        <dsp:cNvSpPr/>
      </dsp:nvSpPr>
      <dsp:spPr>
        <a:xfrm>
          <a:off x="1167334" y="805051"/>
          <a:ext cx="6828134" cy="532537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6. Skills in communicating information to educate a world-wide audience through a multimodal online solution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805051"/>
        <a:ext cx="6828134" cy="532537"/>
      </dsp:txXfrm>
    </dsp:sp>
    <dsp:sp modelId="{12129D91-D522-425E-98E7-F838734273CF}">
      <dsp:nvSpPr>
        <dsp:cNvPr id="0" name=""/>
        <dsp:cNvSpPr/>
      </dsp:nvSpPr>
      <dsp:spPr>
        <a:xfrm>
          <a:off x="1167334" y="1470723"/>
          <a:ext cx="6822981" cy="5325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7. Skills in technically developing  a multimodal online solution that confirms or refutes a hypothesis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1470723"/>
        <a:ext cx="6822981" cy="532537"/>
      </dsp:txXfrm>
    </dsp:sp>
    <dsp:sp modelId="{BA46EFAD-833B-4F86-BC56-3FB2CDAE68D0}">
      <dsp:nvSpPr>
        <dsp:cNvPr id="0" name=""/>
        <dsp:cNvSpPr/>
      </dsp:nvSpPr>
      <dsp:spPr>
        <a:xfrm>
          <a:off x="1167334" y="2136395"/>
          <a:ext cx="6822981" cy="532537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8. Understanding of strategies for evaluating the effectiveness of a multimodal solution and assessing  the effectiveness of the project plan in monitoring progress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2136395"/>
        <a:ext cx="6822981" cy="5325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3D285-E873-4A69-BC4D-814FF8D4FC47}">
      <dsp:nvSpPr>
        <dsp:cNvPr id="0" name=""/>
        <dsp:cNvSpPr/>
      </dsp:nvSpPr>
      <dsp:spPr>
        <a:xfrm>
          <a:off x="0" y="0"/>
          <a:ext cx="8280920" cy="150626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2000" b="1" kern="1200" dirty="0" smtClean="0"/>
            <a:t>Overview</a:t>
          </a:r>
          <a:endParaRPr lang="en-AU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Educational purpose  for a world wide audience (SD p34)</a:t>
          </a:r>
          <a:endParaRPr lang="en-A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Communicate and substantiate the conclusion (SD p34)</a:t>
          </a:r>
          <a:endParaRPr lang="en-A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Multiple pages (AI p2)</a:t>
          </a:r>
          <a:endParaRPr lang="en-AU" sz="2000" kern="1200" dirty="0"/>
        </a:p>
      </dsp:txBody>
      <dsp:txXfrm>
        <a:off x="1806810" y="0"/>
        <a:ext cx="6474109" cy="1506261"/>
      </dsp:txXfrm>
    </dsp:sp>
    <dsp:sp modelId="{8CC80AF9-8522-4E6B-BAD9-283E0E5F19FD}">
      <dsp:nvSpPr>
        <dsp:cNvPr id="0" name=""/>
        <dsp:cNvSpPr/>
      </dsp:nvSpPr>
      <dsp:spPr>
        <a:xfrm>
          <a:off x="150626" y="150626"/>
          <a:ext cx="1656184" cy="12050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6A36F8-B71A-4659-99AD-198D06CA10B0}">
      <dsp:nvSpPr>
        <dsp:cNvPr id="0" name=""/>
        <dsp:cNvSpPr/>
      </dsp:nvSpPr>
      <dsp:spPr>
        <a:xfrm>
          <a:off x="0" y="1656887"/>
          <a:ext cx="8280920" cy="1506261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2000" b="1" kern="1200" dirty="0" smtClean="0"/>
            <a:t>Software</a:t>
          </a:r>
          <a:endParaRPr lang="en-AU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Must use multimodal authoring software (AI p2)</a:t>
          </a:r>
          <a:endParaRPr lang="en-A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Suite of software tools (AI p2)</a:t>
          </a:r>
          <a:endParaRPr lang="en-A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000" kern="1200" dirty="0" smtClean="0"/>
            <a:t>Other software tools and functions  (SD p34)</a:t>
          </a:r>
          <a:endParaRPr lang="en-AU" sz="2000" kern="1200" dirty="0"/>
        </a:p>
      </dsp:txBody>
      <dsp:txXfrm>
        <a:off x="1806810" y="1656887"/>
        <a:ext cx="6474109" cy="1506261"/>
      </dsp:txXfrm>
    </dsp:sp>
    <dsp:sp modelId="{FDCFB1C8-BE12-4DE1-B833-1791002B94DE}">
      <dsp:nvSpPr>
        <dsp:cNvPr id="0" name=""/>
        <dsp:cNvSpPr/>
      </dsp:nvSpPr>
      <dsp:spPr>
        <a:xfrm>
          <a:off x="150626" y="1807513"/>
          <a:ext cx="1656184" cy="12050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8D3C0C-E0E1-4345-8FAC-1F7E8AA39E16}">
      <dsp:nvSpPr>
        <dsp:cNvPr id="0" name=""/>
        <dsp:cNvSpPr/>
      </dsp:nvSpPr>
      <dsp:spPr>
        <a:xfrm>
          <a:off x="0" y="3313774"/>
          <a:ext cx="8280920" cy="1506261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1800" kern="1200" dirty="0" smtClean="0"/>
            <a:t>Content</a:t>
          </a:r>
          <a:endParaRPr lang="en-A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Must reflect hypothesis, findings and conclusion  </a:t>
          </a:r>
          <a:endParaRPr lang="en-A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Illustrates connections between the acquired data, the findings and the conclusion (AI p2)</a:t>
          </a:r>
          <a:endParaRPr lang="en-A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Includes 2 or more different types of data and information (AI p2)</a:t>
          </a:r>
          <a:endParaRPr lang="en-AU" sz="1800" kern="1200" dirty="0"/>
        </a:p>
      </dsp:txBody>
      <dsp:txXfrm>
        <a:off x="1806810" y="3313774"/>
        <a:ext cx="6474109" cy="1506261"/>
      </dsp:txXfrm>
    </dsp:sp>
    <dsp:sp modelId="{6E65058D-925D-4750-8F5C-863C0183564C}">
      <dsp:nvSpPr>
        <dsp:cNvPr id="0" name=""/>
        <dsp:cNvSpPr/>
      </dsp:nvSpPr>
      <dsp:spPr>
        <a:xfrm>
          <a:off x="150626" y="3464400"/>
          <a:ext cx="1656184" cy="12050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C891A-6C5C-45A3-86F4-654930069B81}">
      <dsp:nvSpPr>
        <dsp:cNvPr id="0" name=""/>
        <dsp:cNvSpPr/>
      </dsp:nvSpPr>
      <dsp:spPr>
        <a:xfrm>
          <a:off x="0" y="4970661"/>
          <a:ext cx="8280920" cy="1506261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1800" b="1" kern="1200" smtClean="0"/>
            <a:t>Other</a:t>
          </a:r>
          <a:endParaRPr lang="en-A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Design principles (Functionality and Appearance, SD p11)</a:t>
          </a:r>
          <a:endParaRPr lang="en-A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Validation, Testing, File management (also)</a:t>
          </a:r>
          <a:endParaRPr lang="en-A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Use the detailed design  as basis for developing (AI p2)</a:t>
          </a:r>
          <a:endParaRPr lang="en-AU" sz="1800" kern="1200" dirty="0"/>
        </a:p>
      </dsp:txBody>
      <dsp:txXfrm>
        <a:off x="1806810" y="4970661"/>
        <a:ext cx="6474109" cy="1506261"/>
      </dsp:txXfrm>
    </dsp:sp>
    <dsp:sp modelId="{E57AE72B-2A02-4121-9BF9-87135E949947}">
      <dsp:nvSpPr>
        <dsp:cNvPr id="0" name=""/>
        <dsp:cNvSpPr/>
      </dsp:nvSpPr>
      <dsp:spPr>
        <a:xfrm>
          <a:off x="150626" y="5121287"/>
          <a:ext cx="1656184" cy="12050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7274F-AE76-4F8A-B8B8-EE0190603712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7CC4F-9E76-4C87-828E-7C1F02C3B2E9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57718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6DB27-C44E-42FC-8577-04AF19E06BB2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5346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45684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33473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69691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35167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207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5471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7607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49908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7746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30823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48130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4FB62-98A6-438C-B3BF-314CEC2B4BD6}" type="datetimeFigureOut">
              <a:rPr lang="en-AU" smtClean="0"/>
              <a:t>10/01/2017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B460A-172E-43A8-81BB-59D00946F27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080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hyperlink" Target="http://www.vcaa.vic.edu.au/Documents/vce/computing/Informatics_SBA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vcaa.vic.edu.au/Documents/vce/computing/Informatics_SBA.pd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224136"/>
          </a:xfrm>
        </p:spPr>
        <p:txBody>
          <a:bodyPr/>
          <a:lstStyle/>
          <a:p>
            <a:r>
              <a:rPr lang="en-AU" dirty="0" smtClean="0"/>
              <a:t>VCE Computing: Informatics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3068960"/>
            <a:ext cx="6912768" cy="1296144"/>
          </a:xfrm>
        </p:spPr>
        <p:txBody>
          <a:bodyPr/>
          <a:lstStyle/>
          <a:p>
            <a:r>
              <a:rPr lang="en-AU" dirty="0" smtClean="0"/>
              <a:t>School-assessed Task (SAT) Workshop</a:t>
            </a:r>
          </a:p>
          <a:p>
            <a:r>
              <a:rPr lang="en-AU" dirty="0" smtClean="0"/>
              <a:t>16 June 2016</a:t>
            </a:r>
            <a:endParaRPr lang="en-AU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9107" y="5301208"/>
            <a:ext cx="6912768" cy="1008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Judy </a:t>
            </a:r>
            <a:r>
              <a:rPr lang="en-AU" dirty="0" err="1" smtClean="0"/>
              <a:t>Zuccon</a:t>
            </a:r>
            <a:endParaRPr lang="en-AU" dirty="0" smtClean="0"/>
          </a:p>
          <a:p>
            <a:r>
              <a:rPr lang="en-AU" dirty="0" smtClean="0"/>
              <a:t>zucconja@aquinas.vic.edu.au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475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2483768" y="1664237"/>
            <a:ext cx="4896544" cy="3463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763688" y="1844824"/>
            <a:ext cx="5156996" cy="32825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907704" y="2819041"/>
            <a:ext cx="5255020" cy="12337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653041" y="1664235"/>
            <a:ext cx="0" cy="39250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" idx="3"/>
            <a:endCxn id="16" idx="1"/>
          </p:cNvCxnSpPr>
          <p:nvPr/>
        </p:nvCxnSpPr>
        <p:spPr>
          <a:xfrm>
            <a:off x="2140700" y="2819041"/>
            <a:ext cx="4897639" cy="13849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636817" y="2204365"/>
            <a:ext cx="4032448" cy="2585323"/>
          </a:xfrm>
          <a:prstGeom prst="rect">
            <a:avLst/>
          </a:prstGeom>
          <a:solidFill>
            <a:srgbClr val="FABD8A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MMOS Software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import/enter</a:t>
            </a:r>
            <a:r>
              <a:rPr lang="en-GB" dirty="0">
                <a:solidFill>
                  <a:prstClr val="black"/>
                </a:solidFill>
              </a:rPr>
              <a:t>, edit and format content</a:t>
            </a:r>
            <a:endParaRPr lang="en-AU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structure screen layout</a:t>
            </a:r>
            <a:endParaRPr lang="en-AU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create links</a:t>
            </a:r>
            <a:endParaRPr lang="en-AU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provide navigation</a:t>
            </a:r>
            <a:endParaRPr lang="en-AU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create buttons</a:t>
            </a:r>
            <a:endParaRPr lang="en-AU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create tags (alt tags)</a:t>
            </a:r>
            <a:endParaRPr lang="en-AU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incorporate images (still and moving), text and sound</a:t>
            </a:r>
            <a:r>
              <a:rPr lang="en-GB" dirty="0" smtClean="0">
                <a:solidFill>
                  <a:prstClr val="black"/>
                </a:solidFill>
              </a:rPr>
              <a:t>.</a:t>
            </a:r>
            <a:r>
              <a:rPr lang="en-US" dirty="0">
                <a:solidFill>
                  <a:prstClr val="black"/>
                </a:solidFill>
              </a:rPr>
              <a:t> 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520" y="260648"/>
            <a:ext cx="8686800" cy="64807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>
                <a:solidFill>
                  <a:prstClr val="black"/>
                </a:solidFill>
              </a:rPr>
              <a:t>Multimodal Authoring Software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72147" y="4850366"/>
            <a:ext cx="2188759" cy="923330"/>
          </a:xfrm>
          <a:prstGeom prst="rect">
            <a:avLst/>
          </a:prstGeom>
          <a:solidFill>
            <a:srgbClr val="FFAFE4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prstClr val="black"/>
                </a:solidFill>
              </a:rPr>
              <a:t>Writing programming code is not needed (STF p2) 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94312" y="1064070"/>
            <a:ext cx="2374688" cy="923330"/>
          </a:xfrm>
          <a:prstGeom prst="rect">
            <a:avLst/>
          </a:prstGeom>
          <a:solidFill>
            <a:srgbClr val="FFC1E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prstClr val="black"/>
                </a:solidFill>
              </a:rPr>
              <a:t>Students are expected to apply these functions (STF p2)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76343" y="6141900"/>
            <a:ext cx="6175289" cy="646331"/>
          </a:xfrm>
          <a:prstGeom prst="rect">
            <a:avLst/>
          </a:prstGeom>
          <a:solidFill>
            <a:srgbClr val="FABD8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For </a:t>
            </a:r>
            <a:r>
              <a:rPr lang="en-US" b="1" dirty="0">
                <a:solidFill>
                  <a:prstClr val="black"/>
                </a:solidFill>
              </a:rPr>
              <a:t>assessment purposes</a:t>
            </a:r>
            <a:r>
              <a:rPr lang="en-US" dirty="0">
                <a:solidFill>
                  <a:prstClr val="black"/>
                </a:solidFill>
              </a:rPr>
              <a:t>, students must be familiar with all of the listed functions for the mandated software tools</a:t>
            </a:r>
            <a:r>
              <a:rPr lang="en-US" dirty="0" smtClean="0">
                <a:solidFill>
                  <a:prstClr val="black"/>
                </a:solidFill>
              </a:rPr>
              <a:t>. (STF p1)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07258" y="1064070"/>
            <a:ext cx="2808312" cy="646331"/>
          </a:xfrm>
          <a:prstGeom prst="rect">
            <a:avLst/>
          </a:prstGeom>
          <a:solidFill>
            <a:srgbClr val="ADDB7B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Software </a:t>
            </a:r>
            <a:r>
              <a:rPr lang="en-US" dirty="0">
                <a:solidFill>
                  <a:prstClr val="black"/>
                </a:solidFill>
              </a:rPr>
              <a:t>tools that are </a:t>
            </a:r>
            <a:r>
              <a:rPr lang="en-US" b="1" dirty="0" smtClean="0">
                <a:solidFill>
                  <a:prstClr val="black"/>
                </a:solidFill>
              </a:rPr>
              <a:t>studied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and </a:t>
            </a:r>
            <a:r>
              <a:rPr lang="en-US" b="1" dirty="0" smtClean="0">
                <a:solidFill>
                  <a:prstClr val="black"/>
                </a:solidFill>
              </a:rPr>
              <a:t>used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(STF p2)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4264" y="1064070"/>
            <a:ext cx="2153480" cy="923330"/>
          </a:xfrm>
          <a:prstGeom prst="rect">
            <a:avLst/>
          </a:prstGeom>
          <a:solidFill>
            <a:srgbClr val="E2C3E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 list of software </a:t>
            </a:r>
            <a:r>
              <a:rPr lang="en-US" dirty="0">
                <a:solidFill>
                  <a:prstClr val="black"/>
                </a:solidFill>
              </a:rPr>
              <a:t>functions has been </a:t>
            </a:r>
            <a:r>
              <a:rPr lang="en-US" dirty="0" smtClean="0">
                <a:solidFill>
                  <a:prstClr val="black"/>
                </a:solidFill>
              </a:rPr>
              <a:t>published (AI p2)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20684" y="2327793"/>
            <a:ext cx="2140222" cy="1200329"/>
          </a:xfrm>
          <a:prstGeom prst="rect">
            <a:avLst/>
          </a:prstGeom>
          <a:solidFill>
            <a:srgbClr val="ADDB7B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prstClr val="black"/>
                </a:solidFill>
              </a:rPr>
              <a:t>L</a:t>
            </a:r>
            <a:r>
              <a:rPr lang="en-US" dirty="0" smtClean="0">
                <a:solidFill>
                  <a:prstClr val="black"/>
                </a:solidFill>
              </a:rPr>
              <a:t>earning </a:t>
            </a:r>
            <a:r>
              <a:rPr lang="en-US" dirty="0">
                <a:solidFill>
                  <a:prstClr val="black"/>
                </a:solidFill>
              </a:rPr>
              <a:t>does not have to be confined to the functions </a:t>
            </a:r>
            <a:r>
              <a:rPr lang="en-US" dirty="0" smtClean="0">
                <a:solidFill>
                  <a:prstClr val="black"/>
                </a:solidFill>
              </a:rPr>
              <a:t>listed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(STF p1)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48119" y="5127365"/>
            <a:ext cx="2126591" cy="646331"/>
          </a:xfrm>
          <a:prstGeom prst="rect">
            <a:avLst/>
          </a:prstGeom>
          <a:solidFill>
            <a:srgbClr val="E2C3E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The list is not </a:t>
            </a:r>
            <a:r>
              <a:rPr lang="en-US" dirty="0" smtClean="0">
                <a:solidFill>
                  <a:prstClr val="black"/>
                </a:solidFill>
              </a:rPr>
              <a:t>exhaustive (SFT p1)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4264" y="2357376"/>
            <a:ext cx="2026436" cy="923330"/>
          </a:xfrm>
          <a:prstGeom prst="rect">
            <a:avLst/>
          </a:prstGeom>
          <a:solidFill>
            <a:srgbClr val="FFC1E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prstClr val="black"/>
                </a:solidFill>
              </a:rPr>
              <a:t>Must apply </a:t>
            </a:r>
            <a:r>
              <a:rPr lang="en-AU" dirty="0">
                <a:solidFill>
                  <a:prstClr val="black"/>
                </a:solidFill>
              </a:rPr>
              <a:t>a </a:t>
            </a:r>
            <a:r>
              <a:rPr lang="en-AU" b="1" dirty="0">
                <a:solidFill>
                  <a:prstClr val="black"/>
                </a:solidFill>
              </a:rPr>
              <a:t>suite</a:t>
            </a:r>
            <a:r>
              <a:rPr lang="en-AU" dirty="0">
                <a:solidFill>
                  <a:prstClr val="black"/>
                </a:solidFill>
              </a:rPr>
              <a:t> of software </a:t>
            </a:r>
            <a:r>
              <a:rPr lang="en-AU" dirty="0" smtClean="0">
                <a:solidFill>
                  <a:prstClr val="black"/>
                </a:solidFill>
              </a:rPr>
              <a:t>functions (AI p2) 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264" y="3591093"/>
            <a:ext cx="1945840" cy="923330"/>
          </a:xfrm>
          <a:prstGeom prst="rect">
            <a:avLst/>
          </a:prstGeom>
          <a:solidFill>
            <a:srgbClr val="ADDB7B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prstClr val="black"/>
                </a:solidFill>
              </a:rPr>
              <a:t>Manipulate different types of data (SD p34)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38339" y="3742370"/>
            <a:ext cx="2030661" cy="923330"/>
          </a:xfrm>
          <a:prstGeom prst="rect">
            <a:avLst/>
          </a:prstGeom>
          <a:solidFill>
            <a:srgbClr val="E2C3E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prstClr val="black"/>
                </a:solidFill>
              </a:rPr>
              <a:t>Select and apply a range of software functions (KS p35)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264" y="4850366"/>
            <a:ext cx="2469307" cy="923330"/>
          </a:xfrm>
          <a:prstGeom prst="rect">
            <a:avLst/>
          </a:prstGeom>
          <a:solidFill>
            <a:srgbClr val="FFC1E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</a:t>
            </a:r>
            <a:r>
              <a:rPr lang="en-US" dirty="0" smtClean="0">
                <a:solidFill>
                  <a:prstClr val="black"/>
                </a:solidFill>
              </a:rPr>
              <a:t>tudy </a:t>
            </a:r>
            <a:r>
              <a:rPr lang="en-US" dirty="0">
                <a:solidFill>
                  <a:prstClr val="black"/>
                </a:solidFill>
              </a:rPr>
              <a:t>and use one or more software tools to create a </a:t>
            </a:r>
            <a:r>
              <a:rPr lang="en-US" dirty="0" smtClean="0">
                <a:solidFill>
                  <a:prstClr val="black"/>
                </a:solidFill>
              </a:rPr>
              <a:t>MMOS (STF p1)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26632" y="6137833"/>
            <a:ext cx="1517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dirty="0" smtClean="0">
                <a:solidFill>
                  <a:prstClr val="black"/>
                </a:solidFill>
              </a:rPr>
              <a:t>STF- VCAA Software tools and functions</a:t>
            </a:r>
          </a:p>
          <a:p>
            <a:r>
              <a:rPr lang="en-AU" sz="800" dirty="0" smtClean="0">
                <a:solidFill>
                  <a:prstClr val="black"/>
                </a:solidFill>
              </a:rPr>
              <a:t>AI = VCAA Administrative Information </a:t>
            </a:r>
            <a:endParaRPr lang="en-AU" sz="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58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</p:spPr>
        <p:txBody>
          <a:bodyPr>
            <a:noAutofit/>
          </a:bodyPr>
          <a:lstStyle/>
          <a:p>
            <a:pPr marL="0" algn="l"/>
            <a:r>
              <a:rPr lang="en-AU" sz="2800" b="0" dirty="0" smtClean="0">
                <a:solidFill>
                  <a:schemeClr val="bg1"/>
                </a:solidFill>
              </a:rPr>
              <a:t>Informatics focus – data, information and systems</a:t>
            </a:r>
            <a:endParaRPr lang="en-AU" sz="2800" b="0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9512" y="274638"/>
            <a:ext cx="8856984" cy="63408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/>
              <a:t>VCE Units 3 &amp; 4 Informatics SAT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64" y="1358505"/>
            <a:ext cx="7390275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910899" y="1204983"/>
            <a:ext cx="3317285" cy="50405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TextBox 22"/>
          <p:cNvSpPr txBox="1"/>
          <p:nvPr/>
        </p:nvSpPr>
        <p:spPr>
          <a:xfrm>
            <a:off x="1401189" y="6460421"/>
            <a:ext cx="6336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/>
              <a:t>Ref: Paula </a:t>
            </a:r>
            <a:r>
              <a:rPr lang="en-AU" sz="1200" dirty="0" err="1" smtClean="0"/>
              <a:t>Christophersen</a:t>
            </a:r>
            <a:r>
              <a:rPr lang="en-AU" sz="1200" dirty="0" smtClean="0"/>
              <a:t>  EL_Overview_Informatics.pptx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298560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Hypotheses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Social Media</a:t>
            </a:r>
          </a:p>
          <a:p>
            <a:r>
              <a:rPr lang="en-AU" dirty="0" smtClean="0"/>
              <a:t>Sport (NBA, NFL, AFL, Olympics, </a:t>
            </a:r>
            <a:r>
              <a:rPr lang="en-AU" dirty="0" err="1" smtClean="0"/>
              <a:t>etc</a:t>
            </a:r>
            <a:r>
              <a:rPr lang="en-AU" dirty="0" smtClean="0"/>
              <a:t>)</a:t>
            </a:r>
          </a:p>
          <a:p>
            <a:r>
              <a:rPr lang="en-AU" dirty="0" smtClean="0"/>
              <a:t>Environmental issues (</a:t>
            </a:r>
            <a:r>
              <a:rPr lang="en-AU" dirty="0" err="1" smtClean="0"/>
              <a:t>eg</a:t>
            </a:r>
            <a:r>
              <a:rPr lang="en-AU" dirty="0" smtClean="0"/>
              <a:t> global warming)</a:t>
            </a:r>
          </a:p>
          <a:p>
            <a:r>
              <a:rPr lang="en-AU" dirty="0" smtClean="0"/>
              <a:t>Mental health</a:t>
            </a:r>
          </a:p>
          <a:p>
            <a:r>
              <a:rPr lang="en-AU" dirty="0" smtClean="0"/>
              <a:t>Housing</a:t>
            </a:r>
          </a:p>
          <a:p>
            <a:r>
              <a:rPr lang="en-AU" dirty="0" smtClean="0"/>
              <a:t>Education</a:t>
            </a:r>
          </a:p>
          <a:p>
            <a:r>
              <a:rPr lang="en-AU" dirty="0" smtClean="0"/>
              <a:t>Entertainment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7385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Autofit/>
          </a:bodyPr>
          <a:lstStyle/>
          <a:p>
            <a:r>
              <a:rPr lang="en-AU" sz="3200" dirty="0" smtClean="0"/>
              <a:t>SAT Assessment Criteria</a:t>
            </a:r>
            <a:endParaRPr lang="en-AU" sz="3200" dirty="0"/>
          </a:p>
        </p:txBody>
      </p:sp>
      <p:sp>
        <p:nvSpPr>
          <p:cNvPr id="9" name="Rectangle 8"/>
          <p:cNvSpPr/>
          <p:nvPr/>
        </p:nvSpPr>
        <p:spPr>
          <a:xfrm>
            <a:off x="2317610" y="6657945"/>
            <a:ext cx="54748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>
                <a:hlinkClick r:id="rId2"/>
              </a:rPr>
              <a:t>http://</a:t>
            </a:r>
            <a:r>
              <a:rPr lang="en-AU" sz="1000" dirty="0" smtClean="0">
                <a:hlinkClick r:id="rId2"/>
              </a:rPr>
              <a:t>www.vcaa.vic.edu.au/Documents/vce/computing/Informatics_SBA.pdf</a:t>
            </a:r>
            <a:r>
              <a:rPr lang="en-AU" sz="1000" dirty="0" smtClean="0"/>
              <a:t>  (Page 12)</a:t>
            </a:r>
          </a:p>
          <a:p>
            <a:endParaRPr lang="en-AU" sz="1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7544" y="789951"/>
            <a:ext cx="8424936" cy="2808312"/>
            <a:chOff x="323528" y="794335"/>
            <a:chExt cx="8424936" cy="2808312"/>
          </a:xfrm>
        </p:grpSpPr>
        <p:graphicFrame>
          <p:nvGraphicFramePr>
            <p:cNvPr id="4" name="Diagram 3"/>
            <p:cNvGraphicFramePr/>
            <p:nvPr>
              <p:extLst>
                <p:ext uri="{D42A27DB-BD31-4B8C-83A1-F6EECF244321}">
                  <p14:modId xmlns:p14="http://schemas.microsoft.com/office/powerpoint/2010/main" val="2927995381"/>
                </p:ext>
              </p:extLst>
            </p:nvPr>
          </p:nvGraphicFramePr>
          <p:xfrm>
            <a:off x="467544" y="794335"/>
            <a:ext cx="8280920" cy="28083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0" name="Rectangle 9"/>
            <p:cNvSpPr/>
            <p:nvPr/>
          </p:nvSpPr>
          <p:spPr>
            <a:xfrm>
              <a:off x="323528" y="836712"/>
              <a:ext cx="8280920" cy="27363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92636" y="3771793"/>
            <a:ext cx="8424936" cy="2808312"/>
            <a:chOff x="323528" y="3674655"/>
            <a:chExt cx="8424936" cy="2808312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1235524134"/>
                </p:ext>
              </p:extLst>
            </p:nvPr>
          </p:nvGraphicFramePr>
          <p:xfrm>
            <a:off x="467544" y="3674655"/>
            <a:ext cx="8280920" cy="28083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1" name="Rectangle 10"/>
            <p:cNvSpPr/>
            <p:nvPr/>
          </p:nvSpPr>
          <p:spPr>
            <a:xfrm>
              <a:off x="323528" y="3725416"/>
              <a:ext cx="8280920" cy="27363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297439" y="3725470"/>
            <a:ext cx="8568952" cy="30283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7970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415862"/>
            <a:ext cx="6336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hlinkClick r:id="rId2"/>
              </a:rPr>
              <a:t>http://</a:t>
            </a:r>
            <a:r>
              <a:rPr lang="en-AU" sz="1200" dirty="0" smtClean="0">
                <a:hlinkClick r:id="rId2"/>
              </a:rPr>
              <a:t>www.vcaa.vic.edu.au/Documents/vce/computing/Informatics_SBA.pdf</a:t>
            </a:r>
            <a:r>
              <a:rPr lang="en-AU" sz="1200" dirty="0" smtClean="0"/>
              <a:t>   (Page 12)</a:t>
            </a:r>
            <a:endParaRPr lang="en-AU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404664"/>
            <a:ext cx="8039100" cy="561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5536" y="3967318"/>
            <a:ext cx="8352928" cy="14779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/>
          <p:cNvSpPr txBox="1"/>
          <p:nvPr/>
        </p:nvSpPr>
        <p:spPr>
          <a:xfrm>
            <a:off x="6471154" y="2882535"/>
            <a:ext cx="1512168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SIAR 1</a:t>
            </a:r>
          </a:p>
          <a:p>
            <a:pPr algn="ctr"/>
            <a:r>
              <a:rPr lang="en-AU" b="1" dirty="0" smtClean="0"/>
              <a:t>15</a:t>
            </a:r>
            <a:r>
              <a:rPr lang="en-AU" b="1" baseline="30000" dirty="0" smtClean="0"/>
              <a:t>th</a:t>
            </a:r>
            <a:r>
              <a:rPr lang="en-AU" b="1" dirty="0" smtClean="0"/>
              <a:t> June</a:t>
            </a:r>
            <a:endParaRPr lang="en-A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71154" y="4293095"/>
            <a:ext cx="1512168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SIAR 3</a:t>
            </a:r>
          </a:p>
          <a:p>
            <a:pPr algn="ctr"/>
            <a:r>
              <a:rPr lang="en-AU" b="1" dirty="0" smtClean="0"/>
              <a:t>10</a:t>
            </a:r>
            <a:r>
              <a:rPr lang="en-AU" b="1" baseline="30000" dirty="0" smtClean="0"/>
              <a:t>th</a:t>
            </a:r>
            <a:r>
              <a:rPr lang="en-AU" b="1" dirty="0" smtClean="0"/>
              <a:t> October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59369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23528" y="2564904"/>
            <a:ext cx="8686800" cy="72008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/>
              <a:t>Overview of Multimodal Online Solution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610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87170098"/>
              </p:ext>
            </p:extLst>
          </p:nvPr>
        </p:nvGraphicFramePr>
        <p:xfrm>
          <a:off x="395536" y="260648"/>
          <a:ext cx="828092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239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AU" dirty="0" smtClean="0"/>
              <a:t>What is a MMOS?</a:t>
            </a:r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83568" y="1340768"/>
            <a:ext cx="7560840" cy="2357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dirty="0" smtClean="0"/>
              <a:t>Example from Glossary (p13)</a:t>
            </a:r>
          </a:p>
          <a:p>
            <a:pPr marL="0" indent="0">
              <a:buNone/>
            </a:pPr>
            <a:r>
              <a:rPr lang="en-AU" dirty="0" smtClean="0"/>
              <a:t>“A website that combines multiple types of data, for example text, sound and images to communicate an idea and information.”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3528" y="4005064"/>
            <a:ext cx="8496944" cy="235798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dirty="0" smtClean="0"/>
              <a:t>Perhaps also consider:</a:t>
            </a:r>
          </a:p>
          <a:p>
            <a:pPr marL="0" indent="0" algn="ctr">
              <a:buNone/>
            </a:pPr>
            <a:r>
              <a:rPr lang="en-AU" dirty="0" smtClean="0"/>
              <a:t>“That </a:t>
            </a:r>
            <a:r>
              <a:rPr lang="en-AU" dirty="0"/>
              <a:t>the solution </a:t>
            </a:r>
            <a:r>
              <a:rPr lang="en-AU" dirty="0" smtClean="0"/>
              <a:t>uses </a:t>
            </a:r>
            <a:r>
              <a:rPr lang="en-AU" dirty="0"/>
              <a:t>a range of different </a:t>
            </a:r>
            <a:r>
              <a:rPr lang="en-AU" dirty="0" smtClean="0"/>
              <a:t>modes or formats </a:t>
            </a:r>
            <a:r>
              <a:rPr lang="en-AU" dirty="0"/>
              <a:t>such as tables, text, video, graphics and that these should be appropriate to the type of </a:t>
            </a:r>
            <a:r>
              <a:rPr lang="en-AU" dirty="0" smtClean="0"/>
              <a:t>data.”</a:t>
            </a:r>
          </a:p>
          <a:p>
            <a:pPr marL="0" indent="0" algn="ctr">
              <a:buNone/>
            </a:pPr>
            <a:r>
              <a:rPr lang="en-AU" dirty="0" smtClean="0"/>
              <a:t>Anthony Sullivan</a:t>
            </a:r>
          </a:p>
        </p:txBody>
      </p:sp>
    </p:spTree>
    <p:extLst>
      <p:ext uri="{BB962C8B-B14F-4D97-AF65-F5344CB8AC3E}">
        <p14:creationId xmlns:p14="http://schemas.microsoft.com/office/powerpoint/2010/main" val="39727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2483768" y="1433402"/>
            <a:ext cx="4896544" cy="3693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907704" y="1433402"/>
            <a:ext cx="5012980" cy="3693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907704" y="2697125"/>
            <a:ext cx="5255020" cy="13556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653041" y="1433402"/>
            <a:ext cx="0" cy="4155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" idx="3"/>
            <a:endCxn id="16" idx="1"/>
          </p:cNvCxnSpPr>
          <p:nvPr/>
        </p:nvCxnSpPr>
        <p:spPr>
          <a:xfrm>
            <a:off x="2140700" y="2542042"/>
            <a:ext cx="4897639" cy="13849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607413" y="2575431"/>
            <a:ext cx="4032448" cy="1477328"/>
          </a:xfrm>
          <a:prstGeom prst="rect">
            <a:avLst/>
          </a:prstGeom>
          <a:solidFill>
            <a:srgbClr val="FFBA75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Effectiveness</a:t>
            </a:r>
          </a:p>
          <a:p>
            <a:pPr algn="ctr"/>
            <a:r>
              <a:rPr lang="en-AU" dirty="0"/>
              <a:t>Effectiveness </a:t>
            </a:r>
            <a:r>
              <a:rPr lang="en-AU" dirty="0" smtClean="0"/>
              <a:t>“</a:t>
            </a:r>
            <a:r>
              <a:rPr lang="en-AU" dirty="0"/>
              <a:t>How well a solution works and achieves its intended results</a:t>
            </a:r>
            <a:r>
              <a:rPr lang="en-AU" dirty="0" smtClean="0"/>
              <a:t>.”</a:t>
            </a:r>
            <a:r>
              <a:rPr lang="en-AU" dirty="0"/>
              <a:t> </a:t>
            </a:r>
            <a:endParaRPr lang="en-AU" dirty="0" smtClean="0"/>
          </a:p>
          <a:p>
            <a:pPr algn="ctr"/>
            <a:r>
              <a:rPr lang="en-AU" dirty="0" smtClean="0"/>
              <a:t>(SD Glossary p12</a:t>
            </a:r>
            <a:r>
              <a:rPr lang="en-AU" dirty="0"/>
              <a:t>)</a:t>
            </a:r>
          </a:p>
          <a:p>
            <a:endParaRPr lang="en-AU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520" y="260648"/>
            <a:ext cx="8686800" cy="64807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/>
              <a:t>MMOS and Effectiveness</a:t>
            </a:r>
            <a:endParaRPr lang="en-AU" dirty="0"/>
          </a:p>
        </p:txBody>
      </p:sp>
      <p:sp>
        <p:nvSpPr>
          <p:cNvPr id="8" name="Rectangle 7"/>
          <p:cNvSpPr/>
          <p:nvPr/>
        </p:nvSpPr>
        <p:spPr>
          <a:xfrm>
            <a:off x="6872147" y="4850366"/>
            <a:ext cx="2188759" cy="369332"/>
          </a:xfrm>
          <a:prstGeom prst="rect">
            <a:avLst/>
          </a:prstGeom>
          <a:solidFill>
            <a:srgbClr val="B9FA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Accuracy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694312" y="1064070"/>
            <a:ext cx="2374688" cy="369332"/>
          </a:xfrm>
          <a:prstGeom prst="rect">
            <a:avLst/>
          </a:prstGeom>
          <a:solidFill>
            <a:srgbClr val="E2C3E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Readability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447569" y="5949280"/>
            <a:ext cx="6175289" cy="646331"/>
          </a:xfrm>
          <a:prstGeom prst="rect">
            <a:avLst/>
          </a:prstGeom>
          <a:solidFill>
            <a:srgbClr val="FFBC7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AU" dirty="0"/>
              <a:t>The effectiveness of the MMOS will be evaluated in Criterion 8. Therefore the evaluation criteria must relate to effectiveness.</a:t>
            </a:r>
          </a:p>
        </p:txBody>
      </p:sp>
      <p:sp>
        <p:nvSpPr>
          <p:cNvPr id="9" name="Rectangle 8"/>
          <p:cNvSpPr/>
          <p:nvPr/>
        </p:nvSpPr>
        <p:spPr>
          <a:xfrm>
            <a:off x="3207258" y="1064070"/>
            <a:ext cx="2808312" cy="369332"/>
          </a:xfrm>
          <a:prstGeom prst="rect">
            <a:avLst/>
          </a:prstGeom>
          <a:solidFill>
            <a:srgbClr val="B9FA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Completeness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14264" y="1064070"/>
            <a:ext cx="2153480" cy="369332"/>
          </a:xfrm>
          <a:prstGeom prst="rect">
            <a:avLst/>
          </a:prstGeom>
          <a:solidFill>
            <a:srgbClr val="FFC1E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Usability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920684" y="2327793"/>
            <a:ext cx="2140222" cy="369332"/>
          </a:xfrm>
          <a:prstGeom prst="rect">
            <a:avLst/>
          </a:prstGeom>
          <a:solidFill>
            <a:srgbClr val="B9FA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Attractiveness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589745" y="5312031"/>
            <a:ext cx="2126591" cy="369332"/>
          </a:xfrm>
          <a:prstGeom prst="rect">
            <a:avLst/>
          </a:prstGeom>
          <a:solidFill>
            <a:srgbClr val="FFC1E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Accessibility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4264" y="2357376"/>
            <a:ext cx="2026436" cy="369332"/>
          </a:xfrm>
          <a:prstGeom prst="rect">
            <a:avLst/>
          </a:prstGeom>
          <a:solidFill>
            <a:srgbClr val="E2C3E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dirty="0" smtClean="0"/>
              <a:t>Relevance</a:t>
            </a:r>
            <a:endParaRPr lang="en-AU" dirty="0"/>
          </a:p>
        </p:txBody>
      </p:sp>
      <p:sp>
        <p:nvSpPr>
          <p:cNvPr id="3" name="Rectangle 2"/>
          <p:cNvSpPr/>
          <p:nvPr/>
        </p:nvSpPr>
        <p:spPr>
          <a:xfrm>
            <a:off x="114264" y="3591093"/>
            <a:ext cx="1945840" cy="646331"/>
          </a:xfrm>
          <a:prstGeom prst="rect">
            <a:avLst/>
          </a:prstGeom>
          <a:solidFill>
            <a:srgbClr val="B9FA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AU" dirty="0" smtClean="0"/>
              <a:t>Communication of message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7038339" y="3742370"/>
            <a:ext cx="2030661" cy="369332"/>
          </a:xfrm>
          <a:prstGeom prst="rect">
            <a:avLst/>
          </a:prstGeom>
          <a:solidFill>
            <a:srgbClr val="FFC1E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Clarity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264" y="4850366"/>
            <a:ext cx="2469307" cy="369332"/>
          </a:xfrm>
          <a:prstGeom prst="rect">
            <a:avLst/>
          </a:prstGeom>
          <a:solidFill>
            <a:srgbClr val="E2C3E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Timeliness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6047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659</Words>
  <Application>Microsoft Office PowerPoint</Application>
  <PresentationFormat>On-screen Show (4:3)</PresentationFormat>
  <Paragraphs>95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VCE Computing: Informatics</vt:lpstr>
      <vt:lpstr>Informatics focus – data, information and systems</vt:lpstr>
      <vt:lpstr>Hypotheses</vt:lpstr>
      <vt:lpstr>SAT Assessment Criteria</vt:lpstr>
      <vt:lpstr>PowerPoint Presentation</vt:lpstr>
      <vt:lpstr>PowerPoint Presentation</vt:lpstr>
      <vt:lpstr>PowerPoint Presentation</vt:lpstr>
      <vt:lpstr>What is a MMOS?</vt:lpstr>
      <vt:lpstr>PowerPoint Presentation</vt:lpstr>
      <vt:lpstr>PowerPoint Presentation</vt:lpstr>
    </vt:vector>
  </TitlesOfParts>
  <Company>Aquinas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VCE Computing: Informatics</dc:title>
  <dc:creator>Judy Zuccon</dc:creator>
  <cp:lastModifiedBy>Baird, Kelvin G</cp:lastModifiedBy>
  <cp:revision>199</cp:revision>
  <dcterms:created xsi:type="dcterms:W3CDTF">2016-06-11T04:02:01Z</dcterms:created>
  <dcterms:modified xsi:type="dcterms:W3CDTF">2017-01-10T05:19:26Z</dcterms:modified>
</cp:coreProperties>
</file>